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4.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Lst>
  <p:notesMasterIdLst>
    <p:notesMasterId r:id="rId20"/>
  </p:notesMasterIdLst>
  <p:sldIdLst>
    <p:sldId id="276" r:id="rId2"/>
    <p:sldId id="257" r:id="rId3"/>
    <p:sldId id="258" r:id="rId4"/>
    <p:sldId id="259" r:id="rId5"/>
    <p:sldId id="260" r:id="rId6"/>
    <p:sldId id="274" r:id="rId7"/>
    <p:sldId id="275" r:id="rId8"/>
    <p:sldId id="262" r:id="rId9"/>
    <p:sldId id="263" r:id="rId10"/>
    <p:sldId id="265" r:id="rId11"/>
    <p:sldId id="266" r:id="rId12"/>
    <p:sldId id="267" r:id="rId13"/>
    <p:sldId id="268" r:id="rId14"/>
    <p:sldId id="270" r:id="rId15"/>
    <p:sldId id="277" r:id="rId16"/>
    <p:sldId id="269" r:id="rId17"/>
    <p:sldId id="271" r:id="rId18"/>
    <p:sldId id="272" r:id="rId19"/>
  </p:sldIdLst>
  <p:sldSz cx="12192000" cy="6858000"/>
  <p:notesSz cx="7559675" cy="10691813"/>
  <p:defaultTextStyle>
    <a:defPPr lvl="0">
      <a:defRPr lang="pt-BR"/>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834"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3276600" cy="536575"/>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4281488" y="0"/>
            <a:ext cx="3276600" cy="536575"/>
          </a:xfrm>
          <a:prstGeom prst="rect">
            <a:avLst/>
          </a:prstGeom>
        </p:spPr>
        <p:txBody>
          <a:bodyPr vert="horz" lIns="91440" tIns="45720" rIns="91440" bIns="45720" rtlCol="0"/>
          <a:lstStyle>
            <a:lvl1pPr algn="r">
              <a:defRPr sz="1200"/>
            </a:lvl1pPr>
          </a:lstStyle>
          <a:p>
            <a:fld id="{99AD1A0C-06F6-464A-9DD1-5ECAABB391E3}" type="datetimeFigureOut">
              <a:rPr lang="pt-BR" smtClean="0"/>
              <a:pPr/>
              <a:t>12/12/2019</a:t>
            </a:fld>
            <a:endParaRPr lang="pt-BR"/>
          </a:p>
        </p:txBody>
      </p:sp>
      <p:sp>
        <p:nvSpPr>
          <p:cNvPr id="4" name="Espaço Reservado para Imagem de Slide 3"/>
          <p:cNvSpPr>
            <a:spLocks noGrp="1" noRot="1" noChangeAspect="1"/>
          </p:cNvSpPr>
          <p:nvPr>
            <p:ph type="sldImg" idx="2"/>
          </p:nvPr>
        </p:nvSpPr>
        <p:spPr>
          <a:xfrm>
            <a:off x="573088" y="1336675"/>
            <a:ext cx="6413500" cy="3608388"/>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755650" y="5145088"/>
            <a:ext cx="6048375" cy="42100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10155238"/>
            <a:ext cx="3276600" cy="536575"/>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4281488" y="10155238"/>
            <a:ext cx="3276600" cy="536575"/>
          </a:xfrm>
          <a:prstGeom prst="rect">
            <a:avLst/>
          </a:prstGeom>
        </p:spPr>
        <p:txBody>
          <a:bodyPr vert="horz" lIns="91440" tIns="45720" rIns="91440" bIns="45720" rtlCol="0" anchor="b"/>
          <a:lstStyle>
            <a:lvl1pPr algn="r">
              <a:defRPr sz="1200"/>
            </a:lvl1pPr>
          </a:lstStyle>
          <a:p>
            <a:fld id="{4446F012-9563-4BD9-AD15-DD1FE97E617D}" type="slidenum">
              <a:rPr lang="pt-BR" smtClean="0"/>
              <a:pPr/>
              <a:t>‹nº›</a:t>
            </a:fld>
            <a:endParaRPr lang="pt-BR"/>
          </a:p>
        </p:txBody>
      </p:sp>
    </p:spTree>
    <p:extLst>
      <p:ext uri="{BB962C8B-B14F-4D97-AF65-F5344CB8AC3E}">
        <p14:creationId xmlns:p14="http://schemas.microsoft.com/office/powerpoint/2010/main" val="1382091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4446F012-9563-4BD9-AD15-DD1FE97E617D}" type="slidenum">
              <a:rPr lang="pt-BR" smtClean="0"/>
              <a:pPr/>
              <a:t>5</a:t>
            </a:fld>
            <a:endParaRPr lang="pt-BR"/>
          </a:p>
        </p:txBody>
      </p:sp>
    </p:spTree>
    <p:extLst>
      <p:ext uri="{BB962C8B-B14F-4D97-AF65-F5344CB8AC3E}">
        <p14:creationId xmlns:p14="http://schemas.microsoft.com/office/powerpoint/2010/main" val="1084399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4446F012-9563-4BD9-AD15-DD1FE97E617D}" type="slidenum">
              <a:rPr lang="pt-BR" smtClean="0"/>
              <a:pPr/>
              <a:t>6</a:t>
            </a:fld>
            <a:endParaRPr lang="pt-BR"/>
          </a:p>
        </p:txBody>
      </p:sp>
    </p:spTree>
    <p:extLst>
      <p:ext uri="{BB962C8B-B14F-4D97-AF65-F5344CB8AC3E}">
        <p14:creationId xmlns:p14="http://schemas.microsoft.com/office/powerpoint/2010/main" val="1570269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4446F012-9563-4BD9-AD15-DD1FE97E617D}" type="slidenum">
              <a:rPr lang="pt-BR" smtClean="0"/>
              <a:pPr/>
              <a:t>7</a:t>
            </a:fld>
            <a:endParaRPr lang="pt-BR"/>
          </a:p>
        </p:txBody>
      </p:sp>
    </p:spTree>
    <p:extLst>
      <p:ext uri="{BB962C8B-B14F-4D97-AF65-F5344CB8AC3E}">
        <p14:creationId xmlns:p14="http://schemas.microsoft.com/office/powerpoint/2010/main" val="4874947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838080" y="365040"/>
            <a:ext cx="10515240" cy="1325160"/>
          </a:xfrm>
          <a:prstGeom prst="rect">
            <a:avLst/>
          </a:prstGeom>
        </p:spPr>
        <p:txBody>
          <a:bodyPr lIns="0" tIns="0" rIns="0" bIns="0" anchor="ctr"/>
          <a:lstStyle/>
          <a:p>
            <a:endParaRPr lang="pt-BR" sz="1800" b="0" strike="noStrike" spc="-1">
              <a:solidFill>
                <a:srgbClr val="000000"/>
              </a:solidFill>
              <a:uFill>
                <a:solidFill>
                  <a:srgbClr val="FFFFFF"/>
                </a:solidFill>
              </a:uFill>
              <a:latin typeface="Calibri"/>
            </a:endParaRPr>
          </a:p>
        </p:txBody>
      </p:sp>
      <p:sp>
        <p:nvSpPr>
          <p:cNvPr id="66" name="PlaceHolder 2"/>
          <p:cNvSpPr>
            <a:spLocks noGrp="1"/>
          </p:cNvSpPr>
          <p:nvPr>
            <p:ph type="body"/>
          </p:nvPr>
        </p:nvSpPr>
        <p:spPr>
          <a:xfrm>
            <a:off x="838080" y="1825560"/>
            <a:ext cx="10515240" cy="2075040"/>
          </a:xfrm>
          <a:prstGeom prst="rect">
            <a:avLst/>
          </a:prstGeom>
        </p:spPr>
        <p:txBody>
          <a:bodyPr lIns="0" tIns="0" rIns="0" bIns="0"/>
          <a:lstStyle/>
          <a:p>
            <a:endParaRPr lang="pt-BR" sz="2800" b="0" strike="noStrike" spc="-1">
              <a:solidFill>
                <a:srgbClr val="000000"/>
              </a:solidFill>
              <a:uFill>
                <a:solidFill>
                  <a:srgbClr val="FFFFFF"/>
                </a:solidFill>
              </a:uFill>
              <a:latin typeface="Calibri"/>
            </a:endParaRPr>
          </a:p>
        </p:txBody>
      </p:sp>
      <p:sp>
        <p:nvSpPr>
          <p:cNvPr id="67" name="PlaceHolder 3"/>
          <p:cNvSpPr>
            <a:spLocks noGrp="1"/>
          </p:cNvSpPr>
          <p:nvPr>
            <p:ph type="body"/>
          </p:nvPr>
        </p:nvSpPr>
        <p:spPr>
          <a:xfrm>
            <a:off x="838080" y="4098240"/>
            <a:ext cx="10515240" cy="2075040"/>
          </a:xfrm>
          <a:prstGeom prst="rect">
            <a:avLst/>
          </a:prstGeom>
        </p:spPr>
        <p:txBody>
          <a:bodyPr lIns="0" tIns="0" rIns="0" bIns="0"/>
          <a:lstStyle/>
          <a:p>
            <a:endParaRPr lang="pt-BR" sz="2800" b="0" strike="noStrike" spc="-1">
              <a:solidFill>
                <a:srgbClr val="000000"/>
              </a:solidFill>
              <a:uFill>
                <a:solidFill>
                  <a:srgbClr val="FFFFFF"/>
                </a:solidFill>
              </a:u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838080" y="365040"/>
            <a:ext cx="10515240" cy="1325160"/>
          </a:xfrm>
          <a:prstGeom prst="rect">
            <a:avLst/>
          </a:prstGeom>
        </p:spPr>
        <p:txBody>
          <a:bodyPr lIns="0" tIns="0" rIns="0" bIns="0" anchor="ctr"/>
          <a:lstStyle/>
          <a:p>
            <a:endParaRPr lang="pt-BR" sz="1800" b="0" strike="noStrike" spc="-1">
              <a:solidFill>
                <a:srgbClr val="000000"/>
              </a:solidFill>
              <a:uFill>
                <a:solidFill>
                  <a:srgbClr val="FFFFFF"/>
                </a:solidFill>
              </a:uFill>
              <a:latin typeface="Calibri"/>
            </a:endParaRPr>
          </a:p>
        </p:txBody>
      </p:sp>
      <p:sp>
        <p:nvSpPr>
          <p:cNvPr id="69" name="PlaceHolder 2"/>
          <p:cNvSpPr>
            <a:spLocks noGrp="1"/>
          </p:cNvSpPr>
          <p:nvPr>
            <p:ph type="body"/>
          </p:nvPr>
        </p:nvSpPr>
        <p:spPr>
          <a:xfrm>
            <a:off x="838080" y="1825560"/>
            <a:ext cx="5131080" cy="2075040"/>
          </a:xfrm>
          <a:prstGeom prst="rect">
            <a:avLst/>
          </a:prstGeom>
        </p:spPr>
        <p:txBody>
          <a:bodyPr lIns="0" tIns="0" rIns="0" bIns="0"/>
          <a:lstStyle/>
          <a:p>
            <a:endParaRPr lang="pt-BR" sz="2800" b="0" strike="noStrike" spc="-1">
              <a:solidFill>
                <a:srgbClr val="000000"/>
              </a:solidFill>
              <a:uFill>
                <a:solidFill>
                  <a:srgbClr val="FFFFFF"/>
                </a:solidFill>
              </a:uFill>
              <a:latin typeface="Calibri"/>
            </a:endParaRPr>
          </a:p>
        </p:txBody>
      </p:sp>
      <p:sp>
        <p:nvSpPr>
          <p:cNvPr id="70" name="PlaceHolder 3"/>
          <p:cNvSpPr>
            <a:spLocks noGrp="1"/>
          </p:cNvSpPr>
          <p:nvPr>
            <p:ph type="body"/>
          </p:nvPr>
        </p:nvSpPr>
        <p:spPr>
          <a:xfrm>
            <a:off x="6226200" y="1825560"/>
            <a:ext cx="5131080" cy="2075040"/>
          </a:xfrm>
          <a:prstGeom prst="rect">
            <a:avLst/>
          </a:prstGeom>
        </p:spPr>
        <p:txBody>
          <a:bodyPr lIns="0" tIns="0" rIns="0" bIns="0"/>
          <a:lstStyle/>
          <a:p>
            <a:endParaRPr lang="pt-BR" sz="2800" b="0" strike="noStrike" spc="-1">
              <a:solidFill>
                <a:srgbClr val="000000"/>
              </a:solidFill>
              <a:uFill>
                <a:solidFill>
                  <a:srgbClr val="FFFFFF"/>
                </a:solidFill>
              </a:uFill>
              <a:latin typeface="Calibri"/>
            </a:endParaRPr>
          </a:p>
        </p:txBody>
      </p:sp>
      <p:sp>
        <p:nvSpPr>
          <p:cNvPr id="71" name="PlaceHolder 4"/>
          <p:cNvSpPr>
            <a:spLocks noGrp="1"/>
          </p:cNvSpPr>
          <p:nvPr>
            <p:ph type="body"/>
          </p:nvPr>
        </p:nvSpPr>
        <p:spPr>
          <a:xfrm>
            <a:off x="6226200" y="4098240"/>
            <a:ext cx="5131080" cy="2075040"/>
          </a:xfrm>
          <a:prstGeom prst="rect">
            <a:avLst/>
          </a:prstGeom>
        </p:spPr>
        <p:txBody>
          <a:bodyPr lIns="0" tIns="0" rIns="0" bIns="0"/>
          <a:lstStyle/>
          <a:p>
            <a:endParaRPr lang="pt-BR" sz="2800" b="0" strike="noStrike" spc="-1">
              <a:solidFill>
                <a:srgbClr val="000000"/>
              </a:solidFill>
              <a:uFill>
                <a:solidFill>
                  <a:srgbClr val="FFFFFF"/>
                </a:solidFill>
              </a:uFill>
              <a:latin typeface="Calibri"/>
            </a:endParaRPr>
          </a:p>
        </p:txBody>
      </p:sp>
      <p:sp>
        <p:nvSpPr>
          <p:cNvPr id="72" name="PlaceHolder 5"/>
          <p:cNvSpPr>
            <a:spLocks noGrp="1"/>
          </p:cNvSpPr>
          <p:nvPr>
            <p:ph type="body"/>
          </p:nvPr>
        </p:nvSpPr>
        <p:spPr>
          <a:xfrm>
            <a:off x="838080" y="4098240"/>
            <a:ext cx="5131080" cy="2075040"/>
          </a:xfrm>
          <a:prstGeom prst="rect">
            <a:avLst/>
          </a:prstGeom>
        </p:spPr>
        <p:txBody>
          <a:bodyPr lIns="0" tIns="0" rIns="0" bIns="0"/>
          <a:lstStyle/>
          <a:p>
            <a:endParaRPr lang="pt-BR" sz="2800" b="0" strike="noStrike" spc="-1">
              <a:solidFill>
                <a:srgbClr val="000000"/>
              </a:solidFill>
              <a:uFill>
                <a:solidFill>
                  <a:srgbClr val="FFFFFF"/>
                </a:solidFill>
              </a:u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838080" y="365040"/>
            <a:ext cx="10515240" cy="1325160"/>
          </a:xfrm>
          <a:prstGeom prst="rect">
            <a:avLst/>
          </a:prstGeom>
        </p:spPr>
        <p:txBody>
          <a:bodyPr lIns="0" tIns="0" rIns="0" bIns="0" anchor="ctr"/>
          <a:lstStyle/>
          <a:p>
            <a:endParaRPr lang="pt-BR" sz="1800" b="0" strike="noStrike" spc="-1">
              <a:solidFill>
                <a:srgbClr val="000000"/>
              </a:solidFill>
              <a:uFill>
                <a:solidFill>
                  <a:srgbClr val="FFFFFF"/>
                </a:solidFill>
              </a:uFill>
              <a:latin typeface="Calibri"/>
            </a:endParaRPr>
          </a:p>
        </p:txBody>
      </p:sp>
      <p:sp>
        <p:nvSpPr>
          <p:cNvPr id="74" name="PlaceHolder 2"/>
          <p:cNvSpPr>
            <a:spLocks noGrp="1"/>
          </p:cNvSpPr>
          <p:nvPr>
            <p:ph type="body"/>
          </p:nvPr>
        </p:nvSpPr>
        <p:spPr>
          <a:xfrm>
            <a:off x="838080" y="1825560"/>
            <a:ext cx="10515240" cy="4350960"/>
          </a:xfrm>
          <a:prstGeom prst="rect">
            <a:avLst/>
          </a:prstGeom>
        </p:spPr>
        <p:txBody>
          <a:bodyPr lIns="0" tIns="0" rIns="0" bIns="0"/>
          <a:lstStyle/>
          <a:p>
            <a:endParaRPr lang="pt-BR" sz="2800" b="0" strike="noStrike" spc="-1">
              <a:solidFill>
                <a:srgbClr val="000000"/>
              </a:solidFill>
              <a:uFill>
                <a:solidFill>
                  <a:srgbClr val="FFFFFF"/>
                </a:solidFill>
              </a:uFill>
              <a:latin typeface="Calibri"/>
            </a:endParaRPr>
          </a:p>
        </p:txBody>
      </p:sp>
      <p:sp>
        <p:nvSpPr>
          <p:cNvPr id="75" name="PlaceHolder 3"/>
          <p:cNvSpPr>
            <a:spLocks noGrp="1"/>
          </p:cNvSpPr>
          <p:nvPr>
            <p:ph type="body"/>
          </p:nvPr>
        </p:nvSpPr>
        <p:spPr>
          <a:xfrm>
            <a:off x="838080" y="1825560"/>
            <a:ext cx="10515240" cy="4350960"/>
          </a:xfrm>
          <a:prstGeom prst="rect">
            <a:avLst/>
          </a:prstGeom>
        </p:spPr>
        <p:txBody>
          <a:bodyPr lIns="0" tIns="0" rIns="0" bIns="0"/>
          <a:lstStyle/>
          <a:p>
            <a:endParaRPr lang="pt-BR" sz="2800" b="0" strike="noStrike" spc="-1">
              <a:solidFill>
                <a:srgbClr val="000000"/>
              </a:solidFill>
              <a:uFill>
                <a:solidFill>
                  <a:srgbClr val="FFFFFF"/>
                </a:solidFill>
              </a:uFill>
              <a:latin typeface="Calibri"/>
            </a:endParaRPr>
          </a:p>
        </p:txBody>
      </p:sp>
      <p:pic>
        <p:nvPicPr>
          <p:cNvPr id="76" name="Imagem 75"/>
          <p:cNvPicPr/>
          <p:nvPr/>
        </p:nvPicPr>
        <p:blipFill>
          <a:blip r:embed="rId2"/>
          <a:stretch/>
        </p:blipFill>
        <p:spPr>
          <a:xfrm>
            <a:off x="3368520" y="1825560"/>
            <a:ext cx="5453640" cy="4350960"/>
          </a:xfrm>
          <a:prstGeom prst="rect">
            <a:avLst/>
          </a:prstGeom>
          <a:ln>
            <a:noFill/>
          </a:ln>
        </p:spPr>
      </p:pic>
      <p:pic>
        <p:nvPicPr>
          <p:cNvPr id="77" name="Imagem 76"/>
          <p:cNvPicPr/>
          <p:nvPr/>
        </p:nvPicPr>
        <p:blipFill>
          <a:blip r:embed="rId2"/>
          <a:stretch/>
        </p:blipFill>
        <p:spPr>
          <a:xfrm>
            <a:off x="3368520" y="1825560"/>
            <a:ext cx="5453640" cy="4350960"/>
          </a:xfrm>
          <a:prstGeom prst="rect">
            <a:avLst/>
          </a:prstGeom>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4" name="PlaceHolder 1"/>
          <p:cNvSpPr>
            <a:spLocks noGrp="1"/>
          </p:cNvSpPr>
          <p:nvPr>
            <p:ph type="title"/>
          </p:nvPr>
        </p:nvSpPr>
        <p:spPr>
          <a:xfrm>
            <a:off x="838080" y="365040"/>
            <a:ext cx="10515240" cy="1325160"/>
          </a:xfrm>
          <a:prstGeom prst="rect">
            <a:avLst/>
          </a:prstGeom>
        </p:spPr>
        <p:txBody>
          <a:bodyPr lIns="0" tIns="0" rIns="0" bIns="0" anchor="ctr"/>
          <a:lstStyle/>
          <a:p>
            <a:endParaRPr lang="pt-BR" sz="1800" b="0" strike="noStrike" spc="-1">
              <a:solidFill>
                <a:srgbClr val="000000"/>
              </a:solidFill>
              <a:uFill>
                <a:solidFill>
                  <a:srgbClr val="FFFFFF"/>
                </a:solidFill>
              </a:uFill>
              <a:latin typeface="Calibri"/>
            </a:endParaRPr>
          </a:p>
        </p:txBody>
      </p:sp>
      <p:sp>
        <p:nvSpPr>
          <p:cNvPr id="45" name="PlaceHolder 2"/>
          <p:cNvSpPr>
            <a:spLocks noGrp="1"/>
          </p:cNvSpPr>
          <p:nvPr>
            <p:ph type="subTitle"/>
          </p:nvPr>
        </p:nvSpPr>
        <p:spPr>
          <a:xfrm>
            <a:off x="838080" y="1825560"/>
            <a:ext cx="10515240" cy="4350960"/>
          </a:xfrm>
          <a:prstGeom prst="rect">
            <a:avLst/>
          </a:prstGeom>
        </p:spPr>
        <p:txBody>
          <a:bodyPr lIns="0" tIns="0" rIns="0" bIns="0" anchor="ctr"/>
          <a:lstStyle/>
          <a:p>
            <a:pPr algn="ctr"/>
            <a:endParaRPr lang="pt-BR" sz="3200" b="0" strike="noStrike" spc="-1">
              <a:solidFill>
                <a:srgbClr val="FFFFFF"/>
              </a:solidFill>
              <a:uFill>
                <a:solidFill>
                  <a:srgbClr val="FFFFFF"/>
                </a:solidFill>
              </a:u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838080" y="365040"/>
            <a:ext cx="10515240" cy="1325160"/>
          </a:xfrm>
          <a:prstGeom prst="rect">
            <a:avLst/>
          </a:prstGeom>
        </p:spPr>
        <p:txBody>
          <a:bodyPr lIns="0" tIns="0" rIns="0" bIns="0" anchor="ctr"/>
          <a:lstStyle/>
          <a:p>
            <a:endParaRPr lang="pt-BR" sz="1800" b="0" strike="noStrike" spc="-1">
              <a:solidFill>
                <a:srgbClr val="000000"/>
              </a:solidFill>
              <a:uFill>
                <a:solidFill>
                  <a:srgbClr val="FFFFFF"/>
                </a:solidFill>
              </a:uFill>
              <a:latin typeface="Calibri"/>
            </a:endParaRPr>
          </a:p>
        </p:txBody>
      </p:sp>
      <p:sp>
        <p:nvSpPr>
          <p:cNvPr id="47" name="PlaceHolder 2"/>
          <p:cNvSpPr>
            <a:spLocks noGrp="1"/>
          </p:cNvSpPr>
          <p:nvPr>
            <p:ph type="body"/>
          </p:nvPr>
        </p:nvSpPr>
        <p:spPr>
          <a:xfrm>
            <a:off x="838080" y="1825560"/>
            <a:ext cx="10515240" cy="4350960"/>
          </a:xfrm>
          <a:prstGeom prst="rect">
            <a:avLst/>
          </a:prstGeom>
        </p:spPr>
        <p:txBody>
          <a:bodyPr lIns="0" tIns="0" rIns="0" bIns="0"/>
          <a:lstStyle/>
          <a:p>
            <a:endParaRPr lang="pt-BR" sz="2800" b="0" strike="noStrike" spc="-1">
              <a:solidFill>
                <a:srgbClr val="000000"/>
              </a:solidFill>
              <a:uFill>
                <a:solidFill>
                  <a:srgbClr val="FFFFFF"/>
                </a:solidFill>
              </a:u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838080" y="365040"/>
            <a:ext cx="10515240" cy="1325160"/>
          </a:xfrm>
          <a:prstGeom prst="rect">
            <a:avLst/>
          </a:prstGeom>
        </p:spPr>
        <p:txBody>
          <a:bodyPr lIns="0" tIns="0" rIns="0" bIns="0" anchor="ctr"/>
          <a:lstStyle/>
          <a:p>
            <a:endParaRPr lang="pt-BR" sz="1800" b="0" strike="noStrike" spc="-1">
              <a:solidFill>
                <a:srgbClr val="000000"/>
              </a:solidFill>
              <a:uFill>
                <a:solidFill>
                  <a:srgbClr val="FFFFFF"/>
                </a:solidFill>
              </a:uFill>
              <a:latin typeface="Calibri"/>
            </a:endParaRPr>
          </a:p>
        </p:txBody>
      </p:sp>
      <p:sp>
        <p:nvSpPr>
          <p:cNvPr id="49" name="PlaceHolder 2"/>
          <p:cNvSpPr>
            <a:spLocks noGrp="1"/>
          </p:cNvSpPr>
          <p:nvPr>
            <p:ph type="body"/>
          </p:nvPr>
        </p:nvSpPr>
        <p:spPr>
          <a:xfrm>
            <a:off x="838080" y="1825560"/>
            <a:ext cx="5131080" cy="4350960"/>
          </a:xfrm>
          <a:prstGeom prst="rect">
            <a:avLst/>
          </a:prstGeom>
        </p:spPr>
        <p:txBody>
          <a:bodyPr lIns="0" tIns="0" rIns="0" bIns="0"/>
          <a:lstStyle/>
          <a:p>
            <a:endParaRPr lang="pt-BR" sz="2800" b="0" strike="noStrike" spc="-1">
              <a:solidFill>
                <a:srgbClr val="000000"/>
              </a:solidFill>
              <a:uFill>
                <a:solidFill>
                  <a:srgbClr val="FFFFFF"/>
                </a:solidFill>
              </a:uFill>
              <a:latin typeface="Calibri"/>
            </a:endParaRPr>
          </a:p>
        </p:txBody>
      </p:sp>
      <p:sp>
        <p:nvSpPr>
          <p:cNvPr id="50" name="PlaceHolder 3"/>
          <p:cNvSpPr>
            <a:spLocks noGrp="1"/>
          </p:cNvSpPr>
          <p:nvPr>
            <p:ph type="body"/>
          </p:nvPr>
        </p:nvSpPr>
        <p:spPr>
          <a:xfrm>
            <a:off x="6226200" y="1825560"/>
            <a:ext cx="5131080" cy="4350960"/>
          </a:xfrm>
          <a:prstGeom prst="rect">
            <a:avLst/>
          </a:prstGeom>
        </p:spPr>
        <p:txBody>
          <a:bodyPr lIns="0" tIns="0" rIns="0" bIns="0"/>
          <a:lstStyle/>
          <a:p>
            <a:endParaRPr lang="pt-BR" sz="2800" b="0" strike="noStrike" spc="-1">
              <a:solidFill>
                <a:srgbClr val="000000"/>
              </a:solidFill>
              <a:uFill>
                <a:solidFill>
                  <a:srgbClr val="FFFFFF"/>
                </a:solidFill>
              </a:u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1" name="PlaceHolder 1"/>
          <p:cNvSpPr>
            <a:spLocks noGrp="1"/>
          </p:cNvSpPr>
          <p:nvPr>
            <p:ph type="title"/>
          </p:nvPr>
        </p:nvSpPr>
        <p:spPr>
          <a:xfrm>
            <a:off x="838080" y="365040"/>
            <a:ext cx="10515240" cy="1325160"/>
          </a:xfrm>
          <a:prstGeom prst="rect">
            <a:avLst/>
          </a:prstGeom>
        </p:spPr>
        <p:txBody>
          <a:bodyPr lIns="0" tIns="0" rIns="0" bIns="0" anchor="ctr"/>
          <a:lstStyle/>
          <a:p>
            <a:endParaRPr lang="pt-BR" sz="1800" b="0" strike="noStrike" spc="-1">
              <a:solidFill>
                <a:srgbClr val="000000"/>
              </a:solidFill>
              <a:uFill>
                <a:solidFill>
                  <a:srgbClr val="FFFFFF"/>
                </a:solidFill>
              </a:u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2" name="PlaceHolder 1"/>
          <p:cNvSpPr>
            <a:spLocks noGrp="1"/>
          </p:cNvSpPr>
          <p:nvPr>
            <p:ph type="subTitle"/>
          </p:nvPr>
        </p:nvSpPr>
        <p:spPr>
          <a:xfrm>
            <a:off x="838080" y="365040"/>
            <a:ext cx="10515240" cy="6144120"/>
          </a:xfrm>
          <a:prstGeom prst="rect">
            <a:avLst/>
          </a:prstGeom>
        </p:spPr>
        <p:txBody>
          <a:bodyPr lIns="0" tIns="0" rIns="0" bIns="0" anchor="ctr"/>
          <a:lstStyle/>
          <a:p>
            <a:pPr algn="ctr"/>
            <a:endParaRPr lang="pt-BR" sz="3200" b="0" strike="noStrike" spc="-1">
              <a:solidFill>
                <a:srgbClr val="FFFFFF"/>
              </a:solidFill>
              <a:uFill>
                <a:solidFill>
                  <a:srgbClr val="FFFFFF"/>
                </a:solidFill>
              </a:u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838080" y="365040"/>
            <a:ext cx="10515240" cy="1325160"/>
          </a:xfrm>
          <a:prstGeom prst="rect">
            <a:avLst/>
          </a:prstGeom>
        </p:spPr>
        <p:txBody>
          <a:bodyPr lIns="0" tIns="0" rIns="0" bIns="0" anchor="ctr"/>
          <a:lstStyle/>
          <a:p>
            <a:endParaRPr lang="pt-BR" sz="1800" b="0" strike="noStrike" spc="-1">
              <a:solidFill>
                <a:srgbClr val="000000"/>
              </a:solidFill>
              <a:uFill>
                <a:solidFill>
                  <a:srgbClr val="FFFFFF"/>
                </a:solidFill>
              </a:uFill>
              <a:latin typeface="Calibri"/>
            </a:endParaRPr>
          </a:p>
        </p:txBody>
      </p:sp>
      <p:sp>
        <p:nvSpPr>
          <p:cNvPr id="54" name="PlaceHolder 2"/>
          <p:cNvSpPr>
            <a:spLocks noGrp="1"/>
          </p:cNvSpPr>
          <p:nvPr>
            <p:ph type="body"/>
          </p:nvPr>
        </p:nvSpPr>
        <p:spPr>
          <a:xfrm>
            <a:off x="838080" y="1825560"/>
            <a:ext cx="5131080" cy="2075040"/>
          </a:xfrm>
          <a:prstGeom prst="rect">
            <a:avLst/>
          </a:prstGeom>
        </p:spPr>
        <p:txBody>
          <a:bodyPr lIns="0" tIns="0" rIns="0" bIns="0"/>
          <a:lstStyle/>
          <a:p>
            <a:endParaRPr lang="pt-BR" sz="2800" b="0" strike="noStrike" spc="-1">
              <a:solidFill>
                <a:srgbClr val="000000"/>
              </a:solidFill>
              <a:uFill>
                <a:solidFill>
                  <a:srgbClr val="FFFFFF"/>
                </a:solidFill>
              </a:uFill>
              <a:latin typeface="Calibri"/>
            </a:endParaRPr>
          </a:p>
        </p:txBody>
      </p:sp>
      <p:sp>
        <p:nvSpPr>
          <p:cNvPr id="55" name="PlaceHolder 3"/>
          <p:cNvSpPr>
            <a:spLocks noGrp="1"/>
          </p:cNvSpPr>
          <p:nvPr>
            <p:ph type="body"/>
          </p:nvPr>
        </p:nvSpPr>
        <p:spPr>
          <a:xfrm>
            <a:off x="838080" y="4098240"/>
            <a:ext cx="5131080" cy="2075040"/>
          </a:xfrm>
          <a:prstGeom prst="rect">
            <a:avLst/>
          </a:prstGeom>
        </p:spPr>
        <p:txBody>
          <a:bodyPr lIns="0" tIns="0" rIns="0" bIns="0"/>
          <a:lstStyle/>
          <a:p>
            <a:endParaRPr lang="pt-BR" sz="2800" b="0" strike="noStrike" spc="-1">
              <a:solidFill>
                <a:srgbClr val="000000"/>
              </a:solidFill>
              <a:uFill>
                <a:solidFill>
                  <a:srgbClr val="FFFFFF"/>
                </a:solidFill>
              </a:uFill>
              <a:latin typeface="Calibri"/>
            </a:endParaRPr>
          </a:p>
        </p:txBody>
      </p:sp>
      <p:sp>
        <p:nvSpPr>
          <p:cNvPr id="56" name="PlaceHolder 4"/>
          <p:cNvSpPr>
            <a:spLocks noGrp="1"/>
          </p:cNvSpPr>
          <p:nvPr>
            <p:ph type="body"/>
          </p:nvPr>
        </p:nvSpPr>
        <p:spPr>
          <a:xfrm>
            <a:off x="6226200" y="1825560"/>
            <a:ext cx="5131080" cy="4350960"/>
          </a:xfrm>
          <a:prstGeom prst="rect">
            <a:avLst/>
          </a:prstGeom>
        </p:spPr>
        <p:txBody>
          <a:bodyPr lIns="0" tIns="0" rIns="0" bIns="0"/>
          <a:lstStyle/>
          <a:p>
            <a:endParaRPr lang="pt-BR" sz="2800" b="0" strike="noStrike" spc="-1">
              <a:solidFill>
                <a:srgbClr val="000000"/>
              </a:solidFill>
              <a:uFill>
                <a:solidFill>
                  <a:srgbClr val="FFFFFF"/>
                </a:solidFill>
              </a:u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838080" y="365040"/>
            <a:ext cx="10515240" cy="1325160"/>
          </a:xfrm>
          <a:prstGeom prst="rect">
            <a:avLst/>
          </a:prstGeom>
        </p:spPr>
        <p:txBody>
          <a:bodyPr lIns="0" tIns="0" rIns="0" bIns="0" anchor="ctr"/>
          <a:lstStyle/>
          <a:p>
            <a:endParaRPr lang="pt-BR" sz="1800" b="0" strike="noStrike" spc="-1">
              <a:solidFill>
                <a:srgbClr val="000000"/>
              </a:solidFill>
              <a:uFill>
                <a:solidFill>
                  <a:srgbClr val="FFFFFF"/>
                </a:solidFill>
              </a:uFill>
              <a:latin typeface="Calibri"/>
            </a:endParaRPr>
          </a:p>
        </p:txBody>
      </p:sp>
      <p:sp>
        <p:nvSpPr>
          <p:cNvPr id="58" name="PlaceHolder 2"/>
          <p:cNvSpPr>
            <a:spLocks noGrp="1"/>
          </p:cNvSpPr>
          <p:nvPr>
            <p:ph type="body"/>
          </p:nvPr>
        </p:nvSpPr>
        <p:spPr>
          <a:xfrm>
            <a:off x="838080" y="1825560"/>
            <a:ext cx="5131080" cy="4350960"/>
          </a:xfrm>
          <a:prstGeom prst="rect">
            <a:avLst/>
          </a:prstGeom>
        </p:spPr>
        <p:txBody>
          <a:bodyPr lIns="0" tIns="0" rIns="0" bIns="0"/>
          <a:lstStyle/>
          <a:p>
            <a:endParaRPr lang="pt-BR" sz="2800" b="0" strike="noStrike" spc="-1">
              <a:solidFill>
                <a:srgbClr val="000000"/>
              </a:solidFill>
              <a:uFill>
                <a:solidFill>
                  <a:srgbClr val="FFFFFF"/>
                </a:solidFill>
              </a:uFill>
              <a:latin typeface="Calibri"/>
            </a:endParaRPr>
          </a:p>
        </p:txBody>
      </p:sp>
      <p:sp>
        <p:nvSpPr>
          <p:cNvPr id="59" name="PlaceHolder 3"/>
          <p:cNvSpPr>
            <a:spLocks noGrp="1"/>
          </p:cNvSpPr>
          <p:nvPr>
            <p:ph type="body"/>
          </p:nvPr>
        </p:nvSpPr>
        <p:spPr>
          <a:xfrm>
            <a:off x="6226200" y="1825560"/>
            <a:ext cx="5131080" cy="2075040"/>
          </a:xfrm>
          <a:prstGeom prst="rect">
            <a:avLst/>
          </a:prstGeom>
        </p:spPr>
        <p:txBody>
          <a:bodyPr lIns="0" tIns="0" rIns="0" bIns="0"/>
          <a:lstStyle/>
          <a:p>
            <a:endParaRPr lang="pt-BR" sz="2800" b="0" strike="noStrike" spc="-1">
              <a:solidFill>
                <a:srgbClr val="000000"/>
              </a:solidFill>
              <a:uFill>
                <a:solidFill>
                  <a:srgbClr val="FFFFFF"/>
                </a:solidFill>
              </a:uFill>
              <a:latin typeface="Calibri"/>
            </a:endParaRPr>
          </a:p>
        </p:txBody>
      </p:sp>
      <p:sp>
        <p:nvSpPr>
          <p:cNvPr id="60" name="PlaceHolder 4"/>
          <p:cNvSpPr>
            <a:spLocks noGrp="1"/>
          </p:cNvSpPr>
          <p:nvPr>
            <p:ph type="body"/>
          </p:nvPr>
        </p:nvSpPr>
        <p:spPr>
          <a:xfrm>
            <a:off x="6226200" y="4098240"/>
            <a:ext cx="5131080" cy="2075040"/>
          </a:xfrm>
          <a:prstGeom prst="rect">
            <a:avLst/>
          </a:prstGeom>
        </p:spPr>
        <p:txBody>
          <a:bodyPr lIns="0" tIns="0" rIns="0" bIns="0"/>
          <a:lstStyle/>
          <a:p>
            <a:endParaRPr lang="pt-BR" sz="2800" b="0" strike="noStrike" spc="-1">
              <a:solidFill>
                <a:srgbClr val="000000"/>
              </a:solidFill>
              <a:uFill>
                <a:solidFill>
                  <a:srgbClr val="FFFFFF"/>
                </a:solidFill>
              </a:u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838080" y="365040"/>
            <a:ext cx="10515240" cy="1325160"/>
          </a:xfrm>
          <a:prstGeom prst="rect">
            <a:avLst/>
          </a:prstGeom>
        </p:spPr>
        <p:txBody>
          <a:bodyPr lIns="0" tIns="0" rIns="0" bIns="0" anchor="ctr"/>
          <a:lstStyle/>
          <a:p>
            <a:endParaRPr lang="pt-BR" sz="1800" b="0" strike="noStrike" spc="-1">
              <a:solidFill>
                <a:srgbClr val="000000"/>
              </a:solidFill>
              <a:uFill>
                <a:solidFill>
                  <a:srgbClr val="FFFFFF"/>
                </a:solidFill>
              </a:uFill>
              <a:latin typeface="Calibri"/>
            </a:endParaRPr>
          </a:p>
        </p:txBody>
      </p:sp>
      <p:sp>
        <p:nvSpPr>
          <p:cNvPr id="62" name="PlaceHolder 2"/>
          <p:cNvSpPr>
            <a:spLocks noGrp="1"/>
          </p:cNvSpPr>
          <p:nvPr>
            <p:ph type="body"/>
          </p:nvPr>
        </p:nvSpPr>
        <p:spPr>
          <a:xfrm>
            <a:off x="838080" y="1825560"/>
            <a:ext cx="5131080" cy="2075040"/>
          </a:xfrm>
          <a:prstGeom prst="rect">
            <a:avLst/>
          </a:prstGeom>
        </p:spPr>
        <p:txBody>
          <a:bodyPr lIns="0" tIns="0" rIns="0" bIns="0"/>
          <a:lstStyle/>
          <a:p>
            <a:endParaRPr lang="pt-BR" sz="2800" b="0" strike="noStrike" spc="-1">
              <a:solidFill>
                <a:srgbClr val="000000"/>
              </a:solidFill>
              <a:uFill>
                <a:solidFill>
                  <a:srgbClr val="FFFFFF"/>
                </a:solidFill>
              </a:uFill>
              <a:latin typeface="Calibri"/>
            </a:endParaRPr>
          </a:p>
        </p:txBody>
      </p:sp>
      <p:sp>
        <p:nvSpPr>
          <p:cNvPr id="63" name="PlaceHolder 3"/>
          <p:cNvSpPr>
            <a:spLocks noGrp="1"/>
          </p:cNvSpPr>
          <p:nvPr>
            <p:ph type="body"/>
          </p:nvPr>
        </p:nvSpPr>
        <p:spPr>
          <a:xfrm>
            <a:off x="6226200" y="1825560"/>
            <a:ext cx="5131080" cy="2075040"/>
          </a:xfrm>
          <a:prstGeom prst="rect">
            <a:avLst/>
          </a:prstGeom>
        </p:spPr>
        <p:txBody>
          <a:bodyPr lIns="0" tIns="0" rIns="0" bIns="0"/>
          <a:lstStyle/>
          <a:p>
            <a:endParaRPr lang="pt-BR" sz="2800" b="0" strike="noStrike" spc="-1">
              <a:solidFill>
                <a:srgbClr val="000000"/>
              </a:solidFill>
              <a:uFill>
                <a:solidFill>
                  <a:srgbClr val="FFFFFF"/>
                </a:solidFill>
              </a:uFill>
              <a:latin typeface="Calibri"/>
            </a:endParaRPr>
          </a:p>
        </p:txBody>
      </p:sp>
      <p:sp>
        <p:nvSpPr>
          <p:cNvPr id="64" name="PlaceHolder 4"/>
          <p:cNvSpPr>
            <a:spLocks noGrp="1"/>
          </p:cNvSpPr>
          <p:nvPr>
            <p:ph type="body"/>
          </p:nvPr>
        </p:nvSpPr>
        <p:spPr>
          <a:xfrm>
            <a:off x="838080" y="4098240"/>
            <a:ext cx="10515240" cy="2075040"/>
          </a:xfrm>
          <a:prstGeom prst="rect">
            <a:avLst/>
          </a:prstGeom>
        </p:spPr>
        <p:txBody>
          <a:bodyPr lIns="0" tIns="0" rIns="0" bIns="0"/>
          <a:lstStyle/>
          <a:p>
            <a:endParaRPr lang="pt-BR" sz="2800" b="0" strike="noStrike" spc="-1">
              <a:solidFill>
                <a:srgbClr val="000000"/>
              </a:solidFill>
              <a:uFill>
                <a:solidFill>
                  <a:srgbClr val="FFFFFF"/>
                </a:solidFill>
              </a:u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39" name="PlaceHolder 1"/>
          <p:cNvSpPr>
            <a:spLocks noGrp="1"/>
          </p:cNvSpPr>
          <p:nvPr>
            <p:ph type="title"/>
          </p:nvPr>
        </p:nvSpPr>
        <p:spPr>
          <a:xfrm>
            <a:off x="838080" y="365040"/>
            <a:ext cx="10515240" cy="1325160"/>
          </a:xfrm>
          <a:prstGeom prst="rect">
            <a:avLst/>
          </a:prstGeom>
        </p:spPr>
        <p:txBody>
          <a:bodyPr anchor="ctr"/>
          <a:lstStyle/>
          <a:p>
            <a:pPr>
              <a:lnSpc>
                <a:spcPct val="90000"/>
              </a:lnSpc>
            </a:pPr>
            <a:r>
              <a:rPr lang="pt-BR" sz="4400" b="0" strike="noStrike" spc="-1">
                <a:solidFill>
                  <a:srgbClr val="000000"/>
                </a:solidFill>
                <a:uFill>
                  <a:solidFill>
                    <a:srgbClr val="FFFFFF"/>
                  </a:solidFill>
                </a:uFill>
                <a:latin typeface="Calibri Light"/>
              </a:rPr>
              <a:t>Clique para editar o título mestre</a:t>
            </a:r>
            <a:endParaRPr lang="pt-BR" sz="1800" b="0" strike="noStrike" spc="-1">
              <a:solidFill>
                <a:srgbClr val="000000"/>
              </a:solidFill>
              <a:uFill>
                <a:solidFill>
                  <a:srgbClr val="FFFFFF"/>
                </a:solidFill>
              </a:uFill>
              <a:latin typeface="Calibri"/>
            </a:endParaRPr>
          </a:p>
        </p:txBody>
      </p:sp>
      <p:sp>
        <p:nvSpPr>
          <p:cNvPr id="40" name="PlaceHolder 2"/>
          <p:cNvSpPr>
            <a:spLocks noGrp="1"/>
          </p:cNvSpPr>
          <p:nvPr>
            <p:ph type="body"/>
          </p:nvPr>
        </p:nvSpPr>
        <p:spPr>
          <a:xfrm>
            <a:off x="838080" y="1825560"/>
            <a:ext cx="10515240" cy="4350960"/>
          </a:xfrm>
          <a:prstGeom prst="rect">
            <a:avLst/>
          </a:prstGeom>
        </p:spPr>
        <p:txBody>
          <a:bodyPr/>
          <a:lstStyle/>
          <a:p>
            <a:pPr marL="432000" indent="-324000">
              <a:buClr>
                <a:srgbClr val="FFFFFF"/>
              </a:buClr>
              <a:buSzPct val="45000"/>
              <a:buFont typeface="Wingdings" charset="2"/>
              <a:buChar char=""/>
            </a:pPr>
            <a:r>
              <a:rPr lang="pt-BR" sz="2800" b="0" strike="noStrike" spc="-1">
                <a:solidFill>
                  <a:srgbClr val="000000"/>
                </a:solidFill>
                <a:uFill>
                  <a:solidFill>
                    <a:srgbClr val="FFFFFF"/>
                  </a:solidFill>
                </a:uFill>
                <a:latin typeface="Calibri"/>
              </a:rPr>
              <a:t>Clique para editar o formato do texto da estrutura de tópicos</a:t>
            </a:r>
          </a:p>
          <a:p>
            <a:pPr marL="864000" lvl="1" indent="-324000">
              <a:buClr>
                <a:srgbClr val="FFFFFF"/>
              </a:buClr>
              <a:buSzPct val="75000"/>
              <a:buFont typeface="Symbol" charset="2"/>
              <a:buChar char=""/>
            </a:pPr>
            <a:r>
              <a:rPr lang="pt-BR" sz="2800" b="0" strike="noStrike" spc="-1">
                <a:solidFill>
                  <a:srgbClr val="000000"/>
                </a:solidFill>
                <a:uFill>
                  <a:solidFill>
                    <a:srgbClr val="FFFFFF"/>
                  </a:solidFill>
                </a:uFill>
                <a:latin typeface="Calibri"/>
              </a:rPr>
              <a:t>2.º nível da estrutura de tópicos</a:t>
            </a:r>
          </a:p>
          <a:p>
            <a:pPr marL="1296000" lvl="2" indent="-288000">
              <a:buClr>
                <a:srgbClr val="FFFFFF"/>
              </a:buClr>
              <a:buSzPct val="45000"/>
              <a:buFont typeface="Wingdings" charset="2"/>
              <a:buChar char=""/>
            </a:pPr>
            <a:r>
              <a:rPr lang="pt-BR" sz="2800" b="0" strike="noStrike" spc="-1">
                <a:solidFill>
                  <a:srgbClr val="000000"/>
                </a:solidFill>
                <a:uFill>
                  <a:solidFill>
                    <a:srgbClr val="FFFFFF"/>
                  </a:solidFill>
                </a:uFill>
                <a:latin typeface="Calibri"/>
              </a:rPr>
              <a:t>3.º nível da estrutura de tópicos</a:t>
            </a:r>
          </a:p>
          <a:p>
            <a:pPr marL="1728000" lvl="3" indent="-216000">
              <a:buClr>
                <a:srgbClr val="FFFFFF"/>
              </a:buClr>
              <a:buSzPct val="75000"/>
              <a:buFont typeface="Symbol" charset="2"/>
              <a:buChar char=""/>
            </a:pPr>
            <a:r>
              <a:rPr lang="pt-BR" sz="2800" b="0" strike="noStrike" spc="-1">
                <a:solidFill>
                  <a:srgbClr val="000000"/>
                </a:solidFill>
                <a:uFill>
                  <a:solidFill>
                    <a:srgbClr val="FFFFFF"/>
                  </a:solidFill>
                </a:uFill>
                <a:latin typeface="Calibri"/>
              </a:rPr>
              <a:t>4.º nível da estrutura de tópicos</a:t>
            </a:r>
          </a:p>
          <a:p>
            <a:pPr marL="2160000" lvl="4" indent="-216000">
              <a:buClr>
                <a:srgbClr val="FFFFFF"/>
              </a:buClr>
              <a:buSzPct val="45000"/>
              <a:buFont typeface="Wingdings" charset="2"/>
              <a:buChar char=""/>
            </a:pPr>
            <a:r>
              <a:rPr lang="pt-BR" sz="2800" b="0" strike="noStrike" spc="-1">
                <a:solidFill>
                  <a:srgbClr val="000000"/>
                </a:solidFill>
                <a:uFill>
                  <a:solidFill>
                    <a:srgbClr val="FFFFFF"/>
                  </a:solidFill>
                </a:uFill>
                <a:latin typeface="Calibri"/>
              </a:rPr>
              <a:t>5.º nível da estrutura de tópicos</a:t>
            </a:r>
          </a:p>
          <a:p>
            <a:pPr marL="2592000" lvl="5" indent="-216000">
              <a:buClr>
                <a:srgbClr val="FFFFFF"/>
              </a:buClr>
              <a:buSzPct val="45000"/>
              <a:buFont typeface="Wingdings" charset="2"/>
              <a:buChar char=""/>
            </a:pPr>
            <a:r>
              <a:rPr lang="pt-BR" sz="2800" b="0" strike="noStrike" spc="-1">
                <a:solidFill>
                  <a:srgbClr val="000000"/>
                </a:solidFill>
                <a:uFill>
                  <a:solidFill>
                    <a:srgbClr val="FFFFFF"/>
                  </a:solidFill>
                </a:uFill>
                <a:latin typeface="Calibri"/>
              </a:rPr>
              <a:t>6.º nível da estrutura de tópicos</a:t>
            </a:r>
          </a:p>
          <a:p>
            <a:pPr marL="228600" indent="-228240">
              <a:lnSpc>
                <a:spcPct val="100000"/>
              </a:lnSpc>
              <a:buClr>
                <a:srgbClr val="000000"/>
              </a:buClr>
              <a:buFont typeface="Arial"/>
              <a:buChar char="•"/>
            </a:pPr>
            <a:r>
              <a:rPr lang="pt-BR" sz="2800" b="0" strike="noStrike" spc="-1">
                <a:solidFill>
                  <a:srgbClr val="000000"/>
                </a:solidFill>
                <a:uFill>
                  <a:solidFill>
                    <a:srgbClr val="FFFFFF"/>
                  </a:solidFill>
                </a:uFill>
                <a:latin typeface="Calibri"/>
              </a:rPr>
              <a:t>7.º nível da estrutura de tópicosClique para editar o texto mestre</a:t>
            </a:r>
          </a:p>
          <a:p>
            <a:pPr marL="685800" lvl="1" indent="-228240">
              <a:lnSpc>
                <a:spcPct val="100000"/>
              </a:lnSpc>
              <a:buClr>
                <a:srgbClr val="000000"/>
              </a:buClr>
              <a:buFont typeface="Arial"/>
              <a:buChar char="•"/>
            </a:pPr>
            <a:r>
              <a:rPr lang="pt-BR" sz="2400" b="0" strike="noStrike" spc="-1">
                <a:solidFill>
                  <a:srgbClr val="000000"/>
                </a:solidFill>
                <a:uFill>
                  <a:solidFill>
                    <a:srgbClr val="FFFFFF"/>
                  </a:solidFill>
                </a:uFill>
                <a:latin typeface="Calibri"/>
              </a:rPr>
              <a:t>Segundo nível</a:t>
            </a:r>
            <a:endParaRPr lang="pt-BR" sz="2800" b="0" strike="noStrike" spc="-1">
              <a:solidFill>
                <a:srgbClr val="000000"/>
              </a:solidFill>
              <a:uFill>
                <a:solidFill>
                  <a:srgbClr val="FFFFFF"/>
                </a:solidFill>
              </a:uFill>
              <a:latin typeface="Calibri"/>
            </a:endParaRPr>
          </a:p>
          <a:p>
            <a:pPr marL="1143000" lvl="2" indent="-228240">
              <a:lnSpc>
                <a:spcPct val="100000"/>
              </a:lnSpc>
              <a:buClr>
                <a:srgbClr val="000000"/>
              </a:buClr>
              <a:buFont typeface="Arial"/>
              <a:buChar char="•"/>
            </a:pPr>
            <a:r>
              <a:rPr lang="pt-BR" sz="2000" b="0" strike="noStrike" spc="-1">
                <a:solidFill>
                  <a:srgbClr val="000000"/>
                </a:solidFill>
                <a:uFill>
                  <a:solidFill>
                    <a:srgbClr val="FFFFFF"/>
                  </a:solidFill>
                </a:uFill>
                <a:latin typeface="Calibri"/>
              </a:rPr>
              <a:t>Terceiro nível</a:t>
            </a:r>
            <a:endParaRPr lang="pt-BR" sz="2800" b="0" strike="noStrike" spc="-1">
              <a:solidFill>
                <a:srgbClr val="000000"/>
              </a:solidFill>
              <a:uFill>
                <a:solidFill>
                  <a:srgbClr val="FFFFFF"/>
                </a:solidFill>
              </a:uFill>
              <a:latin typeface="Calibri"/>
            </a:endParaRPr>
          </a:p>
          <a:p>
            <a:pPr marL="1600200" lvl="3" indent="-228240">
              <a:lnSpc>
                <a:spcPct val="100000"/>
              </a:lnSpc>
              <a:buClr>
                <a:srgbClr val="000000"/>
              </a:buClr>
              <a:buFont typeface="Arial"/>
              <a:buChar char="•"/>
            </a:pPr>
            <a:r>
              <a:rPr lang="pt-BR" sz="1800" b="0" strike="noStrike" spc="-1">
                <a:solidFill>
                  <a:srgbClr val="000000"/>
                </a:solidFill>
                <a:uFill>
                  <a:solidFill>
                    <a:srgbClr val="FFFFFF"/>
                  </a:solidFill>
                </a:uFill>
                <a:latin typeface="Calibri"/>
              </a:rPr>
              <a:t>Quarto nível</a:t>
            </a:r>
            <a:endParaRPr lang="pt-BR" sz="2800" b="0" strike="noStrike" spc="-1">
              <a:solidFill>
                <a:srgbClr val="000000"/>
              </a:solidFill>
              <a:uFill>
                <a:solidFill>
                  <a:srgbClr val="FFFFFF"/>
                </a:solidFill>
              </a:uFill>
              <a:latin typeface="Calibri"/>
            </a:endParaRPr>
          </a:p>
          <a:p>
            <a:pPr marL="2057400" lvl="4" indent="-228240">
              <a:lnSpc>
                <a:spcPct val="100000"/>
              </a:lnSpc>
              <a:buClr>
                <a:srgbClr val="000000"/>
              </a:buClr>
              <a:buFont typeface="Arial"/>
              <a:buChar char="•"/>
            </a:pPr>
            <a:r>
              <a:rPr lang="pt-BR" sz="1800" b="0" strike="noStrike" spc="-1">
                <a:solidFill>
                  <a:srgbClr val="000000"/>
                </a:solidFill>
                <a:uFill>
                  <a:solidFill>
                    <a:srgbClr val="FFFFFF"/>
                  </a:solidFill>
                </a:uFill>
                <a:latin typeface="Calibri"/>
              </a:rPr>
              <a:t>Quinto nível</a:t>
            </a:r>
            <a:endParaRPr lang="pt-BR" sz="2800" b="0" strike="noStrike" spc="-1">
              <a:solidFill>
                <a:srgbClr val="000000"/>
              </a:solidFill>
              <a:uFill>
                <a:solidFill>
                  <a:srgbClr val="FFFFFF"/>
                </a:solidFill>
              </a:uFill>
              <a:latin typeface="Calibri"/>
            </a:endParaRPr>
          </a:p>
        </p:txBody>
      </p:sp>
      <p:sp>
        <p:nvSpPr>
          <p:cNvPr id="41" name="PlaceHolder 3"/>
          <p:cNvSpPr>
            <a:spLocks noGrp="1"/>
          </p:cNvSpPr>
          <p:nvPr>
            <p:ph type="dt"/>
          </p:nvPr>
        </p:nvSpPr>
        <p:spPr>
          <a:xfrm>
            <a:off x="838080" y="6356520"/>
            <a:ext cx="2742840" cy="364680"/>
          </a:xfrm>
          <a:prstGeom prst="rect">
            <a:avLst/>
          </a:prstGeom>
        </p:spPr>
        <p:txBody>
          <a:bodyPr anchor="ctr"/>
          <a:lstStyle/>
          <a:p>
            <a:pPr>
              <a:lnSpc>
                <a:spcPct val="100000"/>
              </a:lnSpc>
            </a:pPr>
            <a:r>
              <a:rPr lang="pt-BR" sz="1200" b="0" strike="noStrike" spc="-1">
                <a:solidFill>
                  <a:srgbClr val="8B8B8B"/>
                </a:solidFill>
                <a:uFill>
                  <a:solidFill>
                    <a:srgbClr val="FFFFFF"/>
                  </a:solidFill>
                </a:uFill>
                <a:latin typeface="Calibri"/>
              </a:rPr>
              <a:t>06/05/19</a:t>
            </a:r>
            <a:endParaRPr lang="pt-BR" sz="1400" b="0" strike="noStrike" spc="-1">
              <a:solidFill>
                <a:srgbClr val="FFFFFF"/>
              </a:solidFill>
              <a:uFill>
                <a:solidFill>
                  <a:srgbClr val="FFFFFF"/>
                </a:solidFill>
              </a:uFill>
              <a:latin typeface="Times New Roman"/>
            </a:endParaRPr>
          </a:p>
        </p:txBody>
      </p:sp>
      <p:sp>
        <p:nvSpPr>
          <p:cNvPr id="42" name="PlaceHolder 4"/>
          <p:cNvSpPr>
            <a:spLocks noGrp="1"/>
          </p:cNvSpPr>
          <p:nvPr>
            <p:ph type="ftr"/>
          </p:nvPr>
        </p:nvSpPr>
        <p:spPr>
          <a:xfrm>
            <a:off x="4038480" y="6356520"/>
            <a:ext cx="4114440" cy="364680"/>
          </a:xfrm>
          <a:prstGeom prst="rect">
            <a:avLst/>
          </a:prstGeom>
        </p:spPr>
        <p:txBody>
          <a:bodyPr anchor="ctr"/>
          <a:lstStyle/>
          <a:p>
            <a:endParaRPr lang="pt-BR" sz="2400" b="0" strike="noStrike" spc="-1">
              <a:solidFill>
                <a:srgbClr val="FFFFFF"/>
              </a:solidFill>
              <a:uFill>
                <a:solidFill>
                  <a:srgbClr val="FFFFFF"/>
                </a:solidFill>
              </a:uFill>
              <a:latin typeface="Times New Roman"/>
            </a:endParaRPr>
          </a:p>
        </p:txBody>
      </p:sp>
      <p:sp>
        <p:nvSpPr>
          <p:cNvPr id="43" name="PlaceHolder 5"/>
          <p:cNvSpPr>
            <a:spLocks noGrp="1"/>
          </p:cNvSpPr>
          <p:nvPr>
            <p:ph type="sldNum"/>
          </p:nvPr>
        </p:nvSpPr>
        <p:spPr>
          <a:xfrm>
            <a:off x="8610480" y="6356520"/>
            <a:ext cx="2742840" cy="364680"/>
          </a:xfrm>
          <a:prstGeom prst="rect">
            <a:avLst/>
          </a:prstGeom>
        </p:spPr>
        <p:txBody>
          <a:bodyPr anchor="ctr"/>
          <a:lstStyle/>
          <a:p>
            <a:pPr algn="r">
              <a:lnSpc>
                <a:spcPct val="100000"/>
              </a:lnSpc>
            </a:pPr>
            <a:fld id="{6C2187D2-5D62-4CA2-B9EF-DCE5A28D323B}" type="slidenum">
              <a:rPr lang="pt-BR" sz="1200" b="0" strike="noStrike" spc="-1">
                <a:solidFill>
                  <a:srgbClr val="8B8B8B"/>
                </a:solidFill>
                <a:uFill>
                  <a:solidFill>
                    <a:srgbClr val="FFFFFF"/>
                  </a:solidFill>
                </a:uFill>
                <a:latin typeface="Calibri"/>
              </a:rPr>
              <a:pPr algn="r">
                <a:lnSpc>
                  <a:spcPct val="100000"/>
                </a:lnSpc>
              </a:pPr>
              <a:t>‹nº›</a:t>
            </a:fld>
            <a:endParaRPr lang="pt-BR" sz="1400" b="0" strike="noStrike" spc="-1">
              <a:solidFill>
                <a:srgbClr val="FFFFFF"/>
              </a:solidFill>
              <a:uFill>
                <a:solidFill>
                  <a:srgbClr val="FFFFFF"/>
                </a:solidFill>
              </a:uFill>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hyperlink" Target="mailto:profthiagoluis@gmail.co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2635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TextShape 1"/>
          <p:cNvSpPr txBox="1"/>
          <p:nvPr/>
        </p:nvSpPr>
        <p:spPr>
          <a:xfrm>
            <a:off x="838080" y="651600"/>
            <a:ext cx="10515240" cy="1325160"/>
          </a:xfrm>
          <a:prstGeom prst="rect">
            <a:avLst/>
          </a:prstGeom>
          <a:noFill/>
          <a:ln>
            <a:noFill/>
          </a:ln>
        </p:spPr>
        <p:txBody>
          <a:bodyPr anchor="ctr"/>
          <a:lstStyle/>
          <a:p>
            <a:pPr algn="ctr">
              <a:lnSpc>
                <a:spcPct val="100000"/>
              </a:lnSpc>
            </a:pPr>
            <a:r>
              <a:rPr lang="pt-BR" sz="4000" b="1" strike="noStrike" spc="-1" dirty="0">
                <a:solidFill>
                  <a:srgbClr val="FFFFFF"/>
                </a:solidFill>
                <a:uFill>
                  <a:solidFill>
                    <a:srgbClr val="FFFFFF"/>
                  </a:solidFill>
                </a:uFill>
                <a:latin typeface="Leelawadee UI"/>
                <a:ea typeface="Tahoma"/>
              </a:rPr>
              <a:t>O CURSO É RECONHECIDO?
</a:t>
            </a:r>
            <a:endParaRPr lang="pt-BR" sz="4000" b="0" strike="noStrike" spc="-1" dirty="0">
              <a:solidFill>
                <a:srgbClr val="000000"/>
              </a:solidFill>
              <a:uFill>
                <a:solidFill>
                  <a:srgbClr val="FFFFFF"/>
                </a:solidFill>
              </a:uFill>
              <a:latin typeface="Calibri"/>
            </a:endParaRPr>
          </a:p>
        </p:txBody>
      </p:sp>
      <p:sp>
        <p:nvSpPr>
          <p:cNvPr id="4" name="CaixaDeTexto 5"/>
          <p:cNvSpPr txBox="1">
            <a:spLocks noChangeArrowheads="1"/>
          </p:cNvSpPr>
          <p:nvPr/>
        </p:nvSpPr>
        <p:spPr bwMode="auto">
          <a:xfrm>
            <a:off x="372000" y="2024063"/>
            <a:ext cx="114480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pt-BR" sz="3600" dirty="0">
                <a:solidFill>
                  <a:schemeClr val="bg1"/>
                </a:solidFill>
                <a:latin typeface="Leelawadee UI" panose="020B0502040204020203" pitchFamily="34" charset="-34"/>
                <a:cs typeface="Leelawadee UI" panose="020B0502040204020203" pitchFamily="34" charset="-34"/>
              </a:rPr>
              <a:t>O aluno que completar o curso com os requisitos receberá o título de </a:t>
            </a:r>
            <a:r>
              <a:rPr lang="pt-BR" sz="3600" b="1" dirty="0">
                <a:solidFill>
                  <a:schemeClr val="bg1"/>
                </a:solidFill>
                <a:latin typeface="Leelawadee UI" panose="020B0502040204020203" pitchFamily="34" charset="-34"/>
                <a:cs typeface="Leelawadee UI" panose="020B0502040204020203" pitchFamily="34" charset="-34"/>
              </a:rPr>
              <a:t>Pós-graduado</a:t>
            </a:r>
            <a:r>
              <a:rPr lang="pt-BR" sz="3600" dirty="0">
                <a:solidFill>
                  <a:schemeClr val="bg1"/>
                </a:solidFill>
                <a:latin typeface="Leelawadee UI" panose="020B0502040204020203" pitchFamily="34" charset="-34"/>
                <a:cs typeface="Leelawadee UI" panose="020B0502040204020203" pitchFamily="34" charset="-34"/>
              </a:rPr>
              <a:t> pela </a:t>
            </a:r>
            <a:r>
              <a:rPr lang="pt-BR" sz="3600" b="1" dirty="0">
                <a:solidFill>
                  <a:schemeClr val="bg1"/>
                </a:solidFill>
                <a:latin typeface="Leelawadee UI" panose="020B0502040204020203" pitchFamily="34" charset="-34"/>
                <a:cs typeface="Leelawadee UI" panose="020B0502040204020203" pitchFamily="34" charset="-34"/>
              </a:rPr>
              <a:t>UNIFIC (Faculdades Integradas do Ceará), Credenciada pela Portaria MEC Nº 09 de 10/01/2017</a:t>
            </a:r>
            <a:r>
              <a:rPr lang="pt-BR" sz="3600" dirty="0">
                <a:solidFill>
                  <a:schemeClr val="bg1"/>
                </a:solidFill>
                <a:latin typeface="Leelawadee UI" panose="020B0502040204020203" pitchFamily="34" charset="-34"/>
                <a:cs typeface="Leelawadee UI" panose="020B0502040204020203" pitchFamily="34" charset="-34"/>
              </a:rPr>
              <a:t>, Instituição de Ensino Superior (IES) responsável pela concepção do curso.</a:t>
            </a:r>
            <a:endParaRPr lang="pt-BR" sz="3600" dirty="0">
              <a:solidFill>
                <a:schemeClr val="bg1"/>
              </a:solidFill>
              <a:latin typeface="Leelawadee UI" panose="020B0502040204020203" pitchFamily="34" charset="-34"/>
              <a:ea typeface="Tahoma" pitchFamily="34" charset="0"/>
              <a:cs typeface="Leelawadee UI" pitchFamily="34" charset="-34"/>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CustomShape 1"/>
          <p:cNvSpPr/>
          <p:nvPr/>
        </p:nvSpPr>
        <p:spPr>
          <a:xfrm>
            <a:off x="372000" y="2155320"/>
            <a:ext cx="11448000" cy="3382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pt-BR" sz="3600" b="0" strike="noStrike" spc="-1" dirty="0">
                <a:solidFill>
                  <a:srgbClr val="FFFFFF"/>
                </a:solidFill>
                <a:uFill>
                  <a:solidFill>
                    <a:srgbClr val="FFFFFF"/>
                  </a:solidFill>
                </a:uFill>
                <a:latin typeface="Leelawadee UI"/>
                <a:ea typeface="Tahoma"/>
              </a:rPr>
              <a:t>TCC é um gênero o qual contém várias espécies. Em nosso Curso, as espécies de TCC aceitas são Artigo Científico e Monografia. A primeira demanda apenas depósito perante banca examinadora, enquanto a segunda reclama, também, defesa perante a banca.</a:t>
            </a:r>
            <a:endParaRPr lang="pt-BR" sz="1800" b="0" strike="noStrike" spc="-1" dirty="0">
              <a:solidFill>
                <a:srgbClr val="FFFFFF"/>
              </a:solidFill>
              <a:uFill>
                <a:solidFill>
                  <a:srgbClr val="FFFFFF"/>
                </a:solidFill>
              </a:uFill>
              <a:latin typeface="Arial"/>
            </a:endParaRPr>
          </a:p>
        </p:txBody>
      </p:sp>
      <p:sp>
        <p:nvSpPr>
          <p:cNvPr id="93" name="CustomShape 2"/>
          <p:cNvSpPr/>
          <p:nvPr/>
        </p:nvSpPr>
        <p:spPr>
          <a:xfrm>
            <a:off x="457200" y="653040"/>
            <a:ext cx="11273040" cy="1339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BR" sz="4000" b="1" strike="noStrike" spc="-1" dirty="0">
                <a:solidFill>
                  <a:srgbClr val="FFFFFF"/>
                </a:solidFill>
                <a:uFill>
                  <a:solidFill>
                    <a:srgbClr val="FFFFFF"/>
                  </a:solidFill>
                </a:uFill>
                <a:latin typeface="Leelawadee UI"/>
                <a:ea typeface="Tahoma"/>
              </a:rPr>
              <a:t>QUAL O MODELO DE TRABALHO DE CONCLUSÃO DE CURSO (TCC) ACEITO?</a:t>
            </a:r>
            <a:endParaRPr lang="pt-BR" sz="4000" b="0" strike="noStrike" spc="-1" dirty="0">
              <a:solidFill>
                <a:srgbClr val="FFFFFF"/>
              </a:solidFill>
              <a:uFill>
                <a:solidFill>
                  <a:srgbClr val="FFFFFF"/>
                </a:solidFill>
              </a:uFill>
              <a:latin typeface="Arial"/>
            </a:endParaRPr>
          </a:p>
          <a:p>
            <a:pPr>
              <a:lnSpc>
                <a:spcPct val="100000"/>
              </a:lnSpc>
            </a:pPr>
            <a:endParaRPr lang="pt-BR" sz="4000" b="0" strike="noStrike" spc="-1" dirty="0">
              <a:solidFill>
                <a:srgbClr val="FFFFFF"/>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764E17-00FC-44F4-A578-4BF223578153}"/>
              </a:ext>
            </a:extLst>
          </p:cNvPr>
          <p:cNvSpPr>
            <a:spLocks noGrp="1"/>
          </p:cNvSpPr>
          <p:nvPr>
            <p:ph type="title"/>
          </p:nvPr>
        </p:nvSpPr>
        <p:spPr/>
        <p:txBody>
          <a:bodyPr/>
          <a:lstStyle/>
          <a:p>
            <a:pPr algn="ctr"/>
            <a:r>
              <a:rPr lang="pt-BR" sz="4000" b="1" strike="noStrike" spc="-1" dirty="0">
                <a:solidFill>
                  <a:srgbClr val="FFFFFF"/>
                </a:solidFill>
                <a:uFill>
                  <a:solidFill>
                    <a:srgbClr val="FFFFFF"/>
                  </a:solidFill>
                </a:uFill>
                <a:latin typeface="Leelawadee UI"/>
                <a:ea typeface="Tahoma"/>
              </a:rPr>
              <a:t>QUAL TÍTULO DO EGRESSO?</a:t>
            </a:r>
            <a:endParaRPr lang="pt-BR" sz="4000" dirty="0"/>
          </a:p>
        </p:txBody>
      </p:sp>
      <p:sp>
        <p:nvSpPr>
          <p:cNvPr id="3" name="Subtítulo 2">
            <a:extLst>
              <a:ext uri="{FF2B5EF4-FFF2-40B4-BE49-F238E27FC236}">
                <a16:creationId xmlns:a16="http://schemas.microsoft.com/office/drawing/2014/main" id="{8842F592-0700-4DF4-9AA0-C8688450227E}"/>
              </a:ext>
            </a:extLst>
          </p:cNvPr>
          <p:cNvSpPr>
            <a:spLocks noGrp="1"/>
          </p:cNvSpPr>
          <p:nvPr>
            <p:ph type="subTitle"/>
          </p:nvPr>
        </p:nvSpPr>
        <p:spPr>
          <a:xfrm>
            <a:off x="372000" y="1665139"/>
            <a:ext cx="11448000" cy="4912124"/>
          </a:xfrm>
        </p:spPr>
        <p:txBody>
          <a:bodyPr/>
          <a:lstStyle/>
          <a:p>
            <a:pPr>
              <a:lnSpc>
                <a:spcPct val="100000"/>
              </a:lnSpc>
            </a:pPr>
            <a:r>
              <a:rPr lang="pt-BR" sz="3600" b="0" strike="noStrike" spc="-1" dirty="0">
                <a:solidFill>
                  <a:srgbClr val="FFFFFF"/>
                </a:solidFill>
                <a:uFill>
                  <a:solidFill>
                    <a:srgbClr val="FFFFFF"/>
                  </a:solidFill>
                </a:uFill>
                <a:latin typeface="Leelawadee UI" panose="020B0502040204020203" pitchFamily="34" charset="-34"/>
                <a:ea typeface="Tahoma"/>
                <a:cs typeface="Leelawadee UI" panose="020B0502040204020203" pitchFamily="34" charset="-34"/>
              </a:rPr>
              <a:t>O aluno que completar o curso com os requisitos terá  o título de PÓS-GRADUADO. Além do título principal, o aluno poderá escolher seu Enfoque, ou seja, sua linha pesquisa. As linhas de pesquisa são:</a:t>
            </a:r>
          </a:p>
          <a:p>
            <a:pPr>
              <a:lnSpc>
                <a:spcPct val="100000"/>
              </a:lnSpc>
            </a:pPr>
            <a:r>
              <a:rPr lang="pt-BR" sz="1400" b="0" strike="noStrike" spc="-1" dirty="0">
                <a:solidFill>
                  <a:srgbClr val="FFFFFF"/>
                </a:solidFill>
                <a:uFill>
                  <a:solidFill>
                    <a:srgbClr val="FFFFFF"/>
                  </a:solidFill>
                </a:uFill>
                <a:latin typeface="Leelawadee UI" panose="020B0502040204020203" pitchFamily="34" charset="-34"/>
                <a:ea typeface="Tahoma"/>
                <a:cs typeface="Leelawadee UI" panose="020B0502040204020203" pitchFamily="34" charset="-34"/>
              </a:rPr>
              <a:t>
</a:t>
            </a:r>
            <a:r>
              <a:rPr lang="pt-BR" sz="3600" b="1" i="1" strike="noStrike" spc="-1" dirty="0">
                <a:solidFill>
                  <a:srgbClr val="FFFFFF"/>
                </a:solidFill>
                <a:uFill>
                  <a:solidFill>
                    <a:srgbClr val="FFFFFF"/>
                  </a:solidFill>
                </a:uFill>
                <a:latin typeface="Leelawadee UI" panose="020B0502040204020203" pitchFamily="34" charset="-34"/>
                <a:ea typeface="Tahoma"/>
                <a:cs typeface="Leelawadee UI" panose="020B0502040204020203" pitchFamily="34" charset="-34"/>
              </a:rPr>
              <a:t>-Benefícios por Incapacidade
-Previdência Rural
-Previdência Urbana</a:t>
            </a:r>
            <a:endParaRPr lang="pt-BR" sz="3600" b="0" strike="noStrike" spc="-1" dirty="0">
              <a:solidFill>
                <a:srgbClr val="000000"/>
              </a:solidFill>
              <a:uFill>
                <a:solidFill>
                  <a:srgbClr val="FFFFFF"/>
                </a:solidFill>
              </a:uFill>
              <a:latin typeface="Leelawadee UI" panose="020B0502040204020203" pitchFamily="34" charset="-34"/>
              <a:cs typeface="Leelawadee UI" panose="020B0502040204020203" pitchFamily="34" charset="-34"/>
            </a:endParaRPr>
          </a:p>
          <a:p>
            <a:endParaRPr lang="pt-BR" sz="3600" dirty="0">
              <a:latin typeface="Leelawadee UI" panose="020B0502040204020203" pitchFamily="34" charset="-34"/>
              <a:cs typeface="Leelawadee UI" panose="020B0502040204020203" pitchFamily="34" charset="-34"/>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extShape 1"/>
          <p:cNvSpPr txBox="1"/>
          <p:nvPr/>
        </p:nvSpPr>
        <p:spPr>
          <a:xfrm>
            <a:off x="409320" y="1696065"/>
            <a:ext cx="11327400" cy="4826390"/>
          </a:xfrm>
          <a:prstGeom prst="rect">
            <a:avLst/>
          </a:prstGeom>
          <a:noFill/>
          <a:ln>
            <a:noFill/>
          </a:ln>
        </p:spPr>
        <p:txBody>
          <a:bodyPr anchor="t"/>
          <a:lstStyle/>
          <a:p>
            <a:r>
              <a:rPr lang="pt-BR" sz="2800" b="1" spc="-1" dirty="0">
                <a:solidFill>
                  <a:srgbClr val="FFFFFF"/>
                </a:solidFill>
                <a:uFill>
                  <a:solidFill>
                    <a:srgbClr val="FFFFFF"/>
                  </a:solidFill>
                </a:uFill>
                <a:latin typeface="Leelawadee UI"/>
                <a:ea typeface="Tahoma"/>
              </a:rPr>
              <a:t>Aula inaugural</a:t>
            </a:r>
            <a:r>
              <a:rPr lang="pt-BR" sz="2800" spc="-1" dirty="0">
                <a:solidFill>
                  <a:srgbClr val="FFFFFF"/>
                </a:solidFill>
                <a:uFill>
                  <a:solidFill>
                    <a:srgbClr val="FFFFFF"/>
                  </a:solidFill>
                </a:uFill>
                <a:latin typeface="Leelawadee UI"/>
                <a:ea typeface="Tahoma"/>
              </a:rPr>
              <a:t>: 06 e 07 de março de 2020</a:t>
            </a:r>
          </a:p>
          <a:p>
            <a:endParaRPr lang="pt-BR" sz="1000" spc="-1" dirty="0">
              <a:solidFill>
                <a:srgbClr val="FFFFFF"/>
              </a:solidFill>
              <a:uFill>
                <a:solidFill>
                  <a:srgbClr val="FFFFFF"/>
                </a:solidFill>
              </a:uFill>
              <a:latin typeface="Leelawadee UI"/>
              <a:ea typeface="Tahoma"/>
            </a:endParaRPr>
          </a:p>
          <a:p>
            <a:r>
              <a:rPr lang="pt-BR" sz="2800" b="1" spc="-1" dirty="0">
                <a:solidFill>
                  <a:srgbClr val="FFFFFF"/>
                </a:solidFill>
                <a:uFill>
                  <a:solidFill>
                    <a:srgbClr val="FFFFFF"/>
                  </a:solidFill>
                </a:uFill>
                <a:latin typeface="Leelawadee UI"/>
                <a:ea typeface="Tahoma"/>
              </a:rPr>
              <a:t>Horário</a:t>
            </a:r>
            <a:r>
              <a:rPr lang="pt-BR" sz="2800" spc="-1" dirty="0">
                <a:solidFill>
                  <a:srgbClr val="FFFFFF"/>
                </a:solidFill>
                <a:uFill>
                  <a:solidFill>
                    <a:srgbClr val="FFFFFF"/>
                  </a:solidFill>
                </a:uFill>
                <a:latin typeface="Leelawadee UI"/>
                <a:ea typeface="Tahoma"/>
              </a:rPr>
              <a:t> das aulas (1 fim de semana por mês):</a:t>
            </a:r>
          </a:p>
          <a:p>
            <a:pPr marL="2876550" indent="-2876550"/>
            <a:r>
              <a:rPr lang="pt-BR" sz="2800" spc="-1" dirty="0">
                <a:solidFill>
                  <a:srgbClr val="FFFFFF"/>
                </a:solidFill>
                <a:uFill>
                  <a:solidFill>
                    <a:srgbClr val="FFFFFF"/>
                  </a:solidFill>
                </a:uFill>
                <a:latin typeface="Leelawadee UI"/>
                <a:ea typeface="Tahoma"/>
              </a:rPr>
              <a:t>	Sexta (13:00 - 22:00)</a:t>
            </a:r>
          </a:p>
          <a:p>
            <a:pPr marL="2876550" indent="-2876550"/>
            <a:r>
              <a:rPr lang="pt-BR" sz="2800" spc="-1" dirty="0">
                <a:solidFill>
                  <a:srgbClr val="FFFFFF"/>
                </a:solidFill>
                <a:uFill>
                  <a:solidFill>
                    <a:srgbClr val="FFFFFF"/>
                  </a:solidFill>
                </a:uFill>
                <a:latin typeface="Leelawadee UI"/>
                <a:ea typeface="Tahoma"/>
              </a:rPr>
              <a:t>	Sábado (08:00 - 13:00)</a:t>
            </a:r>
          </a:p>
          <a:p>
            <a:pPr marL="2876550" indent="-2876550"/>
            <a:endParaRPr lang="pt-BR" sz="1000" spc="-1" dirty="0">
              <a:solidFill>
                <a:srgbClr val="FFFFFF"/>
              </a:solidFill>
              <a:uFill>
                <a:solidFill>
                  <a:srgbClr val="FFFFFF"/>
                </a:solidFill>
              </a:uFill>
              <a:latin typeface="Leelawadee UI"/>
              <a:ea typeface="Tahoma"/>
            </a:endParaRPr>
          </a:p>
          <a:p>
            <a:r>
              <a:rPr lang="pt-BR" sz="2800" b="1" spc="-1" dirty="0">
                <a:solidFill>
                  <a:srgbClr val="FFFFFF"/>
                </a:solidFill>
                <a:uFill>
                  <a:solidFill>
                    <a:srgbClr val="FFFFFF"/>
                  </a:solidFill>
                </a:uFill>
                <a:latin typeface="Leelawadee UI"/>
                <a:ea typeface="Tahoma"/>
              </a:rPr>
              <a:t>Local: </a:t>
            </a:r>
            <a:r>
              <a:rPr lang="pt-BR" sz="2800" spc="-1" dirty="0">
                <a:solidFill>
                  <a:srgbClr val="FFFFFF"/>
                </a:solidFill>
                <a:uFill>
                  <a:solidFill>
                    <a:srgbClr val="FFFFFF"/>
                  </a:solidFill>
                </a:uFill>
                <a:latin typeface="Leelawadee UI"/>
                <a:ea typeface="Tahoma"/>
              </a:rPr>
              <a:t>OAB-RJ (</a:t>
            </a:r>
            <a:r>
              <a:rPr lang="pt-BR" sz="2800" spc="-1" dirty="0" err="1">
                <a:solidFill>
                  <a:srgbClr val="FFFFFF"/>
                </a:solidFill>
                <a:uFill>
                  <a:solidFill>
                    <a:srgbClr val="FFFFFF"/>
                  </a:solidFill>
                </a:uFill>
                <a:latin typeface="Leelawadee UI"/>
                <a:ea typeface="Tahoma"/>
              </a:rPr>
              <a:t>Av</a:t>
            </a:r>
            <a:r>
              <a:rPr lang="pt-BR" sz="2800" spc="-1" dirty="0">
                <a:solidFill>
                  <a:srgbClr val="FFFFFF"/>
                </a:solidFill>
                <a:uFill>
                  <a:solidFill>
                    <a:srgbClr val="FFFFFF"/>
                  </a:solidFill>
                </a:uFill>
                <a:latin typeface="Leelawadee UI"/>
                <a:ea typeface="Tahoma"/>
              </a:rPr>
              <a:t> Marechal Câmara, 150, Centro, Rio de Janeiro-RJ)</a:t>
            </a:r>
          </a:p>
          <a:p>
            <a:endParaRPr lang="pt-BR" sz="2800" spc="-1" dirty="0">
              <a:solidFill>
                <a:srgbClr val="FFFFFF"/>
              </a:solidFill>
              <a:uFill>
                <a:solidFill>
                  <a:srgbClr val="FFFFFF"/>
                </a:solidFill>
              </a:uFill>
              <a:latin typeface="Leelawadee UI"/>
              <a:ea typeface="Tahoma"/>
            </a:endParaRPr>
          </a:p>
          <a:p>
            <a:r>
              <a:rPr lang="pt-BR" sz="2800" b="1" spc="-1" dirty="0">
                <a:solidFill>
                  <a:srgbClr val="FFFFFF"/>
                </a:solidFill>
                <a:uFill>
                  <a:solidFill>
                    <a:srgbClr val="FFFFFF"/>
                  </a:solidFill>
                </a:uFill>
                <a:latin typeface="Leelawadee UI"/>
                <a:ea typeface="Tahoma"/>
              </a:rPr>
              <a:t>Duração: </a:t>
            </a:r>
            <a:r>
              <a:rPr lang="pt-BR" sz="2800" spc="-1" dirty="0">
                <a:solidFill>
                  <a:srgbClr val="FFFFFF"/>
                </a:solidFill>
                <a:uFill>
                  <a:solidFill>
                    <a:srgbClr val="FFFFFF"/>
                  </a:solidFill>
                </a:uFill>
                <a:latin typeface="Leelawadee UI"/>
                <a:ea typeface="Tahoma"/>
              </a:rPr>
              <a:t>20 meses</a:t>
            </a:r>
            <a:r>
              <a:rPr lang="pt-BR" sz="2800" dirty="0">
                <a:solidFill>
                  <a:schemeClr val="bg1"/>
                </a:solidFill>
                <a:latin typeface="Leelawadee UI" panose="020B0502040204020203" pitchFamily="34" charset="-34"/>
                <a:cs typeface="Leelawadee UI" panose="020B0502040204020203" pitchFamily="34" charset="-34"/>
              </a:rPr>
              <a:t>*</a:t>
            </a:r>
          </a:p>
          <a:p>
            <a:br>
              <a:rPr lang="pt-BR" sz="1400" b="1" dirty="0">
                <a:solidFill>
                  <a:schemeClr val="bg1"/>
                </a:solidFill>
                <a:latin typeface="Leelawadee UI" panose="020B0502040204020203" pitchFamily="34" charset="-34"/>
                <a:cs typeface="Leelawadee UI" panose="020B0502040204020203" pitchFamily="34" charset="-34"/>
              </a:rPr>
            </a:br>
            <a:r>
              <a:rPr lang="pt-BR" sz="2000" b="1" i="1" dirty="0">
                <a:solidFill>
                  <a:schemeClr val="bg1"/>
                </a:solidFill>
                <a:latin typeface="Leelawadee UI" panose="020B0502040204020203" pitchFamily="34" charset="-34"/>
                <a:cs typeface="Leelawadee UI" panose="020B0502040204020203" pitchFamily="34" charset="-34"/>
              </a:rPr>
              <a:t>*O calendário poderá sofrer alterações  de acordo com eventualidades</a:t>
            </a:r>
            <a:r>
              <a:rPr lang="pt-BR" sz="3200" dirty="0">
                <a:solidFill>
                  <a:schemeClr val="bg1"/>
                </a:solidFill>
                <a:latin typeface="Leelawadee UI" panose="020B0502040204020203" pitchFamily="34" charset="-34"/>
                <a:cs typeface="Leelawadee UI" panose="020B0502040204020203" pitchFamily="34" charset="-34"/>
              </a:rPr>
              <a:t>.</a:t>
            </a:r>
          </a:p>
          <a:p>
            <a:endParaRPr lang="pt-BR" sz="3200" spc="-1" dirty="0">
              <a:solidFill>
                <a:srgbClr val="FFFFFF"/>
              </a:solidFill>
              <a:uFill>
                <a:solidFill>
                  <a:srgbClr val="FFFFFF"/>
                </a:solidFill>
              </a:uFill>
              <a:latin typeface="Leelawadee UI"/>
              <a:ea typeface="Tahoma"/>
            </a:endParaRPr>
          </a:p>
          <a:p>
            <a:endParaRPr lang="pt-BR" sz="3600" spc="-1" dirty="0">
              <a:solidFill>
                <a:srgbClr val="FFFFFF"/>
              </a:solidFill>
              <a:uFill>
                <a:solidFill>
                  <a:srgbClr val="FFFFFF"/>
                </a:solidFill>
              </a:uFill>
              <a:latin typeface="Leelawadee UI"/>
              <a:ea typeface="Tahoma"/>
            </a:endParaRPr>
          </a:p>
          <a:p>
            <a:pPr>
              <a:lnSpc>
                <a:spcPct val="90000"/>
              </a:lnSpc>
            </a:pPr>
            <a:r>
              <a:rPr lang="pt-BR" sz="3200" b="0" strike="noStrike" spc="-1" dirty="0">
                <a:solidFill>
                  <a:srgbClr val="FFFFFF"/>
                </a:solidFill>
                <a:uFill>
                  <a:solidFill>
                    <a:srgbClr val="FFFFFF"/>
                  </a:solidFill>
                </a:uFill>
                <a:latin typeface="Leelawadee UI"/>
                <a:ea typeface="Tahoma"/>
              </a:rPr>
              <a:t>
</a:t>
            </a:r>
            <a:endParaRPr lang="pt-BR" sz="1800" b="0" strike="noStrike" spc="-1" dirty="0">
              <a:solidFill>
                <a:srgbClr val="000000"/>
              </a:solidFill>
              <a:uFill>
                <a:solidFill>
                  <a:srgbClr val="FFFFFF"/>
                </a:solidFill>
              </a:uFill>
              <a:latin typeface="Calibri"/>
            </a:endParaRPr>
          </a:p>
        </p:txBody>
      </p:sp>
      <p:sp>
        <p:nvSpPr>
          <p:cNvPr id="3" name="Título 1">
            <a:extLst>
              <a:ext uri="{FF2B5EF4-FFF2-40B4-BE49-F238E27FC236}">
                <a16:creationId xmlns:a16="http://schemas.microsoft.com/office/drawing/2014/main" id="{F3A48B39-9F02-4CB1-9127-DE9424DDF8D0}"/>
              </a:ext>
            </a:extLst>
          </p:cNvPr>
          <p:cNvSpPr txBox="1">
            <a:spLocks/>
          </p:cNvSpPr>
          <p:nvPr/>
        </p:nvSpPr>
        <p:spPr>
          <a:xfrm>
            <a:off x="838080" y="571520"/>
            <a:ext cx="10515240" cy="903321"/>
          </a:xfrm>
          <a:prstGeom prst="rect">
            <a:avLst/>
          </a:prstGeom>
        </p:spPr>
        <p:txBody>
          <a:bodyPr/>
          <a:lstStyle/>
          <a:p>
            <a:pPr algn="ctr"/>
            <a:r>
              <a:rPr lang="pt-BR" sz="4000" b="1" kern="0" spc="-1" dirty="0">
                <a:solidFill>
                  <a:srgbClr val="FFFFFF"/>
                </a:solidFill>
                <a:uFill>
                  <a:solidFill>
                    <a:srgbClr val="FFFFFF"/>
                  </a:solidFill>
                </a:uFill>
                <a:latin typeface="Leelawadee UI"/>
                <a:ea typeface="Tahoma"/>
              </a:rPr>
              <a:t>PERIODICIDADE</a:t>
            </a:r>
            <a:endParaRPr lang="pt-BR" sz="4000" kern="0" dirty="0">
              <a:solidFill>
                <a:sysClr val="windowText" lastClr="000000"/>
              </a:solidFil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4"/>
          <p:cNvSpPr txBox="1">
            <a:spLocks/>
          </p:cNvSpPr>
          <p:nvPr/>
        </p:nvSpPr>
        <p:spPr>
          <a:xfrm>
            <a:off x="308397" y="836527"/>
            <a:ext cx="8201422" cy="5737123"/>
          </a:xfrm>
          <a:prstGeom prst="rect">
            <a:avLst/>
          </a:prstGeom>
        </p:spPr>
        <p:txBody>
          <a:bodyPr anchor="t">
            <a:normAutofit/>
          </a:bodyPr>
          <a:lstStyle/>
          <a:p>
            <a:pPr>
              <a:spcBef>
                <a:spcPts val="600"/>
              </a:spcBef>
              <a:spcAft>
                <a:spcPts val="600"/>
              </a:spcAft>
            </a:pPr>
            <a:r>
              <a:rPr lang="pt-BR" sz="3200" b="1" dirty="0">
                <a:solidFill>
                  <a:schemeClr val="bg1"/>
                </a:solidFill>
                <a:latin typeface="Leelawadee UI" pitchFamily="34" charset="-34"/>
                <a:ea typeface="Tahoma" pitchFamily="34" charset="0"/>
                <a:cs typeface="Leelawadee UI" pitchFamily="34" charset="-34"/>
              </a:rPr>
              <a:t>COORDENAÇÃO</a:t>
            </a:r>
          </a:p>
          <a:p>
            <a:pPr>
              <a:spcBef>
                <a:spcPts val="600"/>
              </a:spcBef>
              <a:spcAft>
                <a:spcPts val="600"/>
              </a:spcAft>
            </a:pPr>
            <a:r>
              <a:rPr lang="pt-BR" sz="2550" b="1" dirty="0" err="1">
                <a:solidFill>
                  <a:schemeClr val="bg1"/>
                </a:solidFill>
                <a:latin typeface="Liberation Sans"/>
              </a:rPr>
              <a:t>Suzani</a:t>
            </a:r>
            <a:r>
              <a:rPr lang="pt-BR" sz="2550" b="1" dirty="0">
                <a:solidFill>
                  <a:schemeClr val="bg1"/>
                </a:solidFill>
                <a:latin typeface="Liberation Sans"/>
              </a:rPr>
              <a:t> </a:t>
            </a:r>
            <a:r>
              <a:rPr lang="pt-BR" sz="2550" b="1" dirty="0" err="1">
                <a:solidFill>
                  <a:schemeClr val="bg1"/>
                </a:solidFill>
                <a:latin typeface="Liberation Sans"/>
              </a:rPr>
              <a:t>Ferraro</a:t>
            </a:r>
            <a:r>
              <a:rPr lang="pt-BR" sz="2550" dirty="0">
                <a:solidFill>
                  <a:schemeClr val="bg1"/>
                </a:solidFill>
                <a:latin typeface="Liberation Sans"/>
              </a:rPr>
              <a:t> é Doutora e Mestre em Direito pela PUC-SP, Master em Gestão em Fundo de Pensão pela OISS e pela Universidade de Alcalá na Espanha, Especialista em Direito do Trabalho e Direito Previdenciário. Presidente da Comissão de Previdência Social da OAB-RJ. Professora Adjunta da UFRRJ – Universidade Federal Rural do Rio de Janeiro e da UCAM Vice- presidente da Comissão de Direito Previdenciário  e Presidente da Comissão de     Estudos de Previdência Complementar do Conselho Federal da OAB. Autora de vários artigos e livros publicados.</a:t>
            </a:r>
            <a:endParaRPr lang="pt-BR" sz="2550" dirty="0">
              <a:solidFill>
                <a:schemeClr val="bg1"/>
              </a:solidFill>
              <a:latin typeface="Leelawadee UI" pitchFamily="34" charset="-34"/>
              <a:cs typeface="Leelawadee UI" pitchFamily="34" charset="-34"/>
            </a:endParaRPr>
          </a:p>
        </p:txBody>
      </p:sp>
      <p:pic>
        <p:nvPicPr>
          <p:cNvPr id="7" name="Imagem 6">
            <a:extLst>
              <a:ext uri="{FF2B5EF4-FFF2-40B4-BE49-F238E27FC236}">
                <a16:creationId xmlns:a16="http://schemas.microsoft.com/office/drawing/2014/main" id="{81AD122A-989F-4798-9EA8-4F9BD773FD96}"/>
              </a:ext>
            </a:extLst>
          </p:cNvPr>
          <p:cNvPicPr>
            <a:picLocks noChangeAspect="1"/>
          </p:cNvPicPr>
          <p:nvPr/>
        </p:nvPicPr>
        <p:blipFill rotWithShape="1">
          <a:blip r:embed="rId2"/>
          <a:srcRect l="6732" b="4133"/>
          <a:stretch/>
        </p:blipFill>
        <p:spPr>
          <a:xfrm>
            <a:off x="8036844" y="1120876"/>
            <a:ext cx="4155156" cy="5737123"/>
          </a:xfrm>
          <a:prstGeom prst="rect">
            <a:avLst/>
          </a:prstGeom>
        </p:spPr>
      </p:pic>
    </p:spTree>
    <p:extLst>
      <p:ext uri="{BB962C8B-B14F-4D97-AF65-F5344CB8AC3E}">
        <p14:creationId xmlns:p14="http://schemas.microsoft.com/office/powerpoint/2010/main" val="248973043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4"/>
          <p:cNvSpPr txBox="1">
            <a:spLocks/>
          </p:cNvSpPr>
          <p:nvPr/>
        </p:nvSpPr>
        <p:spPr>
          <a:xfrm>
            <a:off x="308398" y="376034"/>
            <a:ext cx="8098184" cy="6721521"/>
          </a:xfrm>
          <a:prstGeom prst="rect">
            <a:avLst/>
          </a:prstGeom>
        </p:spPr>
        <p:txBody>
          <a:bodyPr anchor="t">
            <a:normAutofit/>
          </a:bodyPr>
          <a:lstStyle/>
          <a:p>
            <a:pPr>
              <a:spcBef>
                <a:spcPts val="600"/>
              </a:spcBef>
              <a:spcAft>
                <a:spcPts val="600"/>
              </a:spcAft>
            </a:pPr>
            <a:r>
              <a:rPr lang="pt-BR" sz="3200" b="1" dirty="0">
                <a:solidFill>
                  <a:schemeClr val="bg1"/>
                </a:solidFill>
                <a:latin typeface="Leelawadee UI" pitchFamily="34" charset="-34"/>
                <a:ea typeface="Tahoma" pitchFamily="34" charset="0"/>
                <a:cs typeface="Leelawadee UI" pitchFamily="34" charset="-34"/>
              </a:rPr>
              <a:t>COORDENAÇÃO</a:t>
            </a:r>
          </a:p>
          <a:p>
            <a:pPr>
              <a:spcBef>
                <a:spcPts val="600"/>
              </a:spcBef>
              <a:spcAft>
                <a:spcPts val="600"/>
              </a:spcAft>
            </a:pPr>
            <a:r>
              <a:rPr lang="pt-BR" sz="2550" b="1" dirty="0">
                <a:solidFill>
                  <a:schemeClr val="bg1"/>
                </a:solidFill>
                <a:latin typeface="Liberation Sans"/>
              </a:rPr>
              <a:t>Theodoro Agostinho</a:t>
            </a:r>
            <a:r>
              <a:rPr lang="pt-BR" sz="2550" dirty="0">
                <a:solidFill>
                  <a:schemeClr val="bg1"/>
                </a:solidFill>
                <a:latin typeface="Liberation Sans"/>
              </a:rPr>
              <a:t> é Doutorando em Direito Previdenciário pela Pontifícia Universidade Católica de São Paulo – PUC-SP. Mestre em Direito Previdenciário pela Pontifícia Universidade Católica de São Paulo - PUC-SP. Bacharel em DIREITO pela Universidade de Sorocaba - UNISO. Especialista em Direito Previdenciário pela Escola Paulista de Direito - EPD. Especializando em   Direito Civil e Processual Civil pela Escola Paulista de Direito -  EPD. 	           Tem  experiência na área de Direito, com ênfase em Direito Previdenciário, Tributário, Civil e Processual Civil. Autor de várias obras. Coordenadores de pós-graduação e cursos de extensão por todo Brasil. </a:t>
            </a:r>
            <a:endParaRPr lang="pt-BR" sz="2550" dirty="0">
              <a:solidFill>
                <a:schemeClr val="bg1"/>
              </a:solidFill>
              <a:latin typeface="Leelawadee UI" pitchFamily="34" charset="-34"/>
              <a:cs typeface="Leelawadee UI" pitchFamily="34" charset="-34"/>
            </a:endParaRPr>
          </a:p>
        </p:txBody>
      </p:sp>
      <p:pic>
        <p:nvPicPr>
          <p:cNvPr id="3" name="Imagem 2" descr="Homem de terno e gravata&#10;&#10;Descrição gerada automaticamente">
            <a:extLst>
              <a:ext uri="{FF2B5EF4-FFF2-40B4-BE49-F238E27FC236}">
                <a16:creationId xmlns:a16="http://schemas.microsoft.com/office/drawing/2014/main" id="{EE4B7D6F-8BF4-439A-86AB-EB558FA3B1EE}"/>
              </a:ext>
            </a:extLst>
          </p:cNvPr>
          <p:cNvPicPr>
            <a:picLocks noChangeAspect="1"/>
          </p:cNvPicPr>
          <p:nvPr/>
        </p:nvPicPr>
        <p:blipFill rotWithShape="1">
          <a:blip r:embed="rId2"/>
          <a:srcRect l="14074" t="14623" r="3345"/>
          <a:stretch/>
        </p:blipFill>
        <p:spPr>
          <a:xfrm>
            <a:off x="7934630" y="1002890"/>
            <a:ext cx="4247535" cy="5855110"/>
          </a:xfrm>
          <a:prstGeom prst="rect">
            <a:avLst/>
          </a:prstGeom>
        </p:spPr>
      </p:pic>
    </p:spTree>
    <p:extLst>
      <p:ext uri="{BB962C8B-B14F-4D97-AF65-F5344CB8AC3E}">
        <p14:creationId xmlns:p14="http://schemas.microsoft.com/office/powerpoint/2010/main" val="368509557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rotWithShape="1">
          <a:blip r:embed="rId2">
            <a:extLst>
              <a:ext uri="{28A0092B-C50C-407E-A947-70E740481C1C}">
                <a14:useLocalDpi xmlns:a14="http://schemas.microsoft.com/office/drawing/2010/main" val="0"/>
              </a:ext>
            </a:extLst>
          </a:blip>
          <a:srcRect l="2723" t="12667" b="5111"/>
          <a:stretch/>
        </p:blipFill>
        <p:spPr>
          <a:xfrm flipH="1">
            <a:off x="7366378" y="737419"/>
            <a:ext cx="4825622" cy="6120581"/>
          </a:xfrm>
          <a:prstGeom prst="rect">
            <a:avLst/>
          </a:prstGeom>
        </p:spPr>
      </p:pic>
      <p:sp>
        <p:nvSpPr>
          <p:cNvPr id="96" name="TextShape 1"/>
          <p:cNvSpPr txBox="1"/>
          <p:nvPr/>
        </p:nvSpPr>
        <p:spPr>
          <a:xfrm>
            <a:off x="381960" y="393360"/>
            <a:ext cx="9127800" cy="5870520"/>
          </a:xfrm>
          <a:prstGeom prst="rect">
            <a:avLst/>
          </a:prstGeom>
          <a:noFill/>
          <a:ln>
            <a:noFill/>
          </a:ln>
        </p:spPr>
        <p:txBody>
          <a:bodyPr anchor="ctr"/>
          <a:lstStyle/>
          <a:p>
            <a:pPr>
              <a:lnSpc>
                <a:spcPct val="100000"/>
              </a:lnSpc>
              <a:spcBef>
                <a:spcPts val="600"/>
              </a:spcBef>
              <a:spcAft>
                <a:spcPts val="600"/>
              </a:spcAft>
            </a:pPr>
            <a:r>
              <a:rPr lang="pt-BR" sz="3200" b="1" strike="noStrike" spc="-1" dirty="0">
                <a:solidFill>
                  <a:srgbClr val="FFFFFF"/>
                </a:solidFill>
                <a:uFill>
                  <a:solidFill>
                    <a:srgbClr val="FFFFFF"/>
                  </a:solidFill>
                </a:uFill>
                <a:latin typeface="Leelawadee UI"/>
                <a:ea typeface="Tahoma"/>
              </a:rPr>
              <a:t>COORDENAÇÃO
</a:t>
            </a:r>
            <a:r>
              <a:rPr lang="pt-BR" sz="100" b="0" strike="noStrike" spc="-1" dirty="0">
                <a:solidFill>
                  <a:srgbClr val="FFFFFF"/>
                </a:solidFill>
                <a:uFill>
                  <a:solidFill>
                    <a:srgbClr val="FFFFFF"/>
                  </a:solidFill>
                </a:uFill>
                <a:latin typeface="Leelawadee UI"/>
                <a:ea typeface="Tahoma"/>
              </a:rPr>
              <a:t>
</a:t>
            </a:r>
            <a:r>
              <a:rPr lang="pt-BR" sz="2800" b="0" strike="noStrike" spc="-1" dirty="0">
                <a:solidFill>
                  <a:srgbClr val="FFFFFF"/>
                </a:solidFill>
                <a:uFill>
                  <a:solidFill>
                    <a:srgbClr val="FFFFFF"/>
                  </a:solidFill>
                </a:uFill>
                <a:latin typeface="Leelawadee UI"/>
                <a:ea typeface="Tahoma"/>
              </a:rPr>
              <a:t>A Coordenação está a cargo do professor              </a:t>
            </a:r>
            <a:r>
              <a:rPr lang="pt-BR" sz="2800" b="1" strike="noStrike" spc="-1" dirty="0">
                <a:solidFill>
                  <a:srgbClr val="FFFFFF"/>
                </a:solidFill>
                <a:uFill>
                  <a:solidFill>
                    <a:srgbClr val="FFFFFF"/>
                  </a:solidFill>
                </a:uFill>
                <a:latin typeface="Leelawadee UI"/>
                <a:ea typeface="Tahoma"/>
              </a:rPr>
              <a:t>Thiago Albuquerque</a:t>
            </a:r>
            <a:r>
              <a:rPr lang="pt-BR" sz="2800" b="0" strike="noStrike" spc="-1" dirty="0">
                <a:solidFill>
                  <a:srgbClr val="FFFFFF"/>
                </a:solidFill>
                <a:uFill>
                  <a:solidFill>
                    <a:srgbClr val="FFFFFF"/>
                  </a:solidFill>
                </a:uFill>
                <a:latin typeface="Leelawadee UI"/>
                <a:ea typeface="Tahoma"/>
              </a:rPr>
              <a:t>, profissional com larga  experiência na prática e no Processo Previdenciário, tendo assessorado para a </a:t>
            </a:r>
            <a:r>
              <a:rPr lang="pt-BR" sz="2800" b="1" strike="noStrike" spc="-1" dirty="0">
                <a:solidFill>
                  <a:srgbClr val="FFFFFF"/>
                </a:solidFill>
                <a:uFill>
                  <a:solidFill>
                    <a:srgbClr val="FFFFFF"/>
                  </a:solidFill>
                </a:uFill>
                <a:latin typeface="Leelawadee UI"/>
                <a:ea typeface="Tahoma"/>
              </a:rPr>
              <a:t>TNU </a:t>
            </a:r>
            <a:r>
              <a:rPr lang="pt-BR" sz="2800" b="0" strike="noStrike" spc="-1" dirty="0">
                <a:solidFill>
                  <a:srgbClr val="FFFFFF"/>
                </a:solidFill>
                <a:uFill>
                  <a:solidFill>
                    <a:srgbClr val="FFFFFF"/>
                  </a:solidFill>
                </a:uFill>
                <a:latin typeface="Leelawadee UI"/>
                <a:ea typeface="Tahoma"/>
              </a:rPr>
              <a:t>(Turma Nacional             de Uniformização) e da </a:t>
            </a:r>
            <a:r>
              <a:rPr lang="pt-BR" sz="2800" b="1" strike="noStrike" spc="-1" dirty="0">
                <a:solidFill>
                  <a:srgbClr val="FFFFFF"/>
                </a:solidFill>
                <a:uFill>
                  <a:solidFill>
                    <a:srgbClr val="FFFFFF"/>
                  </a:solidFill>
                </a:uFill>
                <a:latin typeface="Leelawadee UI"/>
                <a:ea typeface="Tahoma"/>
              </a:rPr>
              <a:t>TRU</a:t>
            </a:r>
            <a:r>
              <a:rPr lang="pt-BR" sz="2800" b="0" strike="noStrike" spc="-1" dirty="0">
                <a:solidFill>
                  <a:srgbClr val="FFFFFF"/>
                </a:solidFill>
                <a:uFill>
                  <a:solidFill>
                    <a:srgbClr val="FFFFFF"/>
                  </a:solidFill>
                </a:uFill>
                <a:latin typeface="Leelawadee UI"/>
                <a:ea typeface="Tahoma"/>
              </a:rPr>
              <a:t> (Turma Regional de  Uniformização), da 5ª Região. É, hoje,                  </a:t>
            </a:r>
            <a:r>
              <a:rPr lang="pt-BR" sz="2800" b="1" strike="noStrike" spc="-1" dirty="0">
                <a:solidFill>
                  <a:srgbClr val="FFFFFF"/>
                </a:solidFill>
                <a:uFill>
                  <a:solidFill>
                    <a:srgbClr val="FFFFFF"/>
                  </a:solidFill>
                </a:uFill>
                <a:latin typeface="Leelawadee UI"/>
                <a:ea typeface="Tahoma"/>
              </a:rPr>
              <a:t>Conselheiro do CRSS </a:t>
            </a:r>
            <a:r>
              <a:rPr lang="pt-BR" sz="2800" b="0" strike="noStrike" spc="-1" dirty="0">
                <a:solidFill>
                  <a:srgbClr val="FFFFFF"/>
                </a:solidFill>
                <a:uFill>
                  <a:solidFill>
                    <a:srgbClr val="FFFFFF"/>
                  </a:solidFill>
                </a:uFill>
                <a:latin typeface="Leelawadee UI"/>
                <a:ea typeface="Tahoma"/>
              </a:rPr>
              <a:t>(Conselho de Recursos               do Seguro Social). </a:t>
            </a:r>
            <a:r>
              <a:rPr lang="pt-BR" sz="2800" b="1" strike="noStrike" spc="-1" dirty="0">
                <a:solidFill>
                  <a:srgbClr val="FFFFFF"/>
                </a:solidFill>
                <a:uFill>
                  <a:solidFill>
                    <a:srgbClr val="FFFFFF"/>
                  </a:solidFill>
                </a:uFill>
                <a:latin typeface="Leelawadee UI"/>
                <a:ea typeface="Tahoma"/>
              </a:rPr>
              <a:t>É professor de grandes                 cursos jurídicos do País, palestrante e              mestrando em Direito pela PUC-SP.</a:t>
            </a:r>
            <a:endParaRPr lang="pt-BR" sz="1800" b="0" strike="noStrike" spc="-1" dirty="0">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52C973-8F1B-4CDA-BFF1-8D3AEA9D102B}"/>
              </a:ext>
            </a:extLst>
          </p:cNvPr>
          <p:cNvSpPr>
            <a:spLocks noGrp="1"/>
          </p:cNvSpPr>
          <p:nvPr>
            <p:ph type="title"/>
          </p:nvPr>
        </p:nvSpPr>
        <p:spPr>
          <a:xfrm>
            <a:off x="838080" y="365040"/>
            <a:ext cx="10515240" cy="876906"/>
          </a:xfrm>
        </p:spPr>
        <p:txBody>
          <a:bodyPr/>
          <a:lstStyle/>
          <a:p>
            <a:pPr algn="ctr"/>
            <a:r>
              <a:rPr lang="pt-BR" sz="3600" b="1" strike="noStrike" spc="-1" dirty="0">
                <a:solidFill>
                  <a:srgbClr val="FFFFFF"/>
                </a:solidFill>
                <a:uFill>
                  <a:solidFill>
                    <a:srgbClr val="FFFFFF"/>
                  </a:solidFill>
                </a:uFill>
                <a:latin typeface="Leelawadee UI"/>
                <a:ea typeface="Tahoma"/>
              </a:rPr>
              <a:t>INVESTIMENTO:</a:t>
            </a:r>
            <a:endParaRPr lang="pt-BR" sz="3600" dirty="0"/>
          </a:p>
        </p:txBody>
      </p:sp>
      <p:sp>
        <p:nvSpPr>
          <p:cNvPr id="3" name="Subtítulo 2">
            <a:extLst>
              <a:ext uri="{FF2B5EF4-FFF2-40B4-BE49-F238E27FC236}">
                <a16:creationId xmlns:a16="http://schemas.microsoft.com/office/drawing/2014/main" id="{23FFA62E-C49F-46D1-9138-1F84DDE162D4}"/>
              </a:ext>
            </a:extLst>
          </p:cNvPr>
          <p:cNvSpPr>
            <a:spLocks noGrp="1"/>
          </p:cNvSpPr>
          <p:nvPr>
            <p:ph type="subTitle"/>
          </p:nvPr>
        </p:nvSpPr>
        <p:spPr>
          <a:xfrm>
            <a:off x="397240" y="1241946"/>
            <a:ext cx="11396919" cy="5202888"/>
          </a:xfrm>
        </p:spPr>
        <p:txBody>
          <a:bodyPr anchor="t"/>
          <a:lstStyle/>
          <a:p>
            <a:r>
              <a:rPr lang="pt-BR" sz="2000" b="1" kern="1200" spc="-1" dirty="0">
                <a:solidFill>
                  <a:srgbClr val="FFFFFF"/>
                </a:solidFill>
                <a:uFill>
                  <a:solidFill>
                    <a:srgbClr val="FFFFFF"/>
                  </a:solidFill>
                </a:uFill>
                <a:latin typeface="Leelawadee UI"/>
                <a:ea typeface="Tahoma"/>
                <a:cs typeface="+mn-cs"/>
              </a:rPr>
              <a:t> </a:t>
            </a:r>
          </a:p>
          <a:p>
            <a:r>
              <a:rPr lang="pt-BR" sz="2400" dirty="0">
                <a:solidFill>
                  <a:schemeClr val="bg1"/>
                </a:solidFill>
                <a:latin typeface="Leelawadee UI" panose="020B0502040204020203" pitchFamily="34" charset="-34"/>
                <a:cs typeface="Leelawadee UI" panose="020B0502040204020203" pitchFamily="34" charset="-34"/>
              </a:rPr>
              <a:t> </a:t>
            </a:r>
            <a:r>
              <a:rPr lang="pt-BR" sz="2400" b="1" dirty="0">
                <a:solidFill>
                  <a:schemeClr val="bg1"/>
                </a:solidFill>
                <a:latin typeface="Leelawadee UI" panose="020B0502040204020203" pitchFamily="34" charset="-34"/>
                <a:cs typeface="Leelawadee UI" panose="020B0502040204020203" pitchFamily="34" charset="-34"/>
              </a:rPr>
              <a:t>Matrícula: </a:t>
            </a:r>
            <a:r>
              <a:rPr lang="pt-BR" sz="2400" dirty="0">
                <a:solidFill>
                  <a:schemeClr val="bg1"/>
                </a:solidFill>
                <a:latin typeface="Leelawadee UI" panose="020B0502040204020203" pitchFamily="34" charset="-34"/>
                <a:cs typeface="Leelawadee UI" panose="020B0502040204020203" pitchFamily="34" charset="-34"/>
              </a:rPr>
              <a:t>SEM TAXA DE MATRÍCULA!</a:t>
            </a:r>
          </a:p>
          <a:p>
            <a:r>
              <a:rPr lang="pt-BR" sz="2000" i="1" dirty="0">
                <a:solidFill>
                  <a:schemeClr val="bg1"/>
                </a:solidFill>
                <a:latin typeface="Leelawadee UI" panose="020B0502040204020203" pitchFamily="34" charset="-34"/>
                <a:cs typeface="Leelawadee UI" panose="020B0502040204020203" pitchFamily="34" charset="-34"/>
              </a:rPr>
              <a:t>Você paga a primeira mensalidade e, automaticamente, está matriculado(a)!</a:t>
            </a:r>
            <a:endParaRPr lang="pt-BR" sz="1100" i="1" dirty="0">
              <a:solidFill>
                <a:schemeClr val="bg1"/>
              </a:solidFill>
              <a:latin typeface="Leelawadee UI" panose="020B0502040204020203" pitchFamily="34" charset="-34"/>
              <a:cs typeface="Leelawadee UI" panose="020B0502040204020203" pitchFamily="34" charset="-34"/>
            </a:endParaRPr>
          </a:p>
          <a:p>
            <a:r>
              <a:rPr lang="pt-BR" sz="1100" dirty="0">
                <a:solidFill>
                  <a:schemeClr val="bg1"/>
                </a:solidFill>
                <a:latin typeface="Leelawadee UI" panose="020B0502040204020203" pitchFamily="34" charset="-34"/>
                <a:cs typeface="Leelawadee UI" panose="020B0502040204020203" pitchFamily="34" charset="-34"/>
              </a:rPr>
              <a:t> </a:t>
            </a:r>
          </a:p>
          <a:p>
            <a:r>
              <a:rPr lang="pt-BR" sz="2400" dirty="0">
                <a:solidFill>
                  <a:schemeClr val="bg1"/>
                </a:solidFill>
                <a:latin typeface="Leelawadee UI" panose="020B0502040204020203" pitchFamily="34" charset="-34"/>
                <a:cs typeface="Leelawadee UI" panose="020B0502040204020203" pitchFamily="34" charset="-34"/>
              </a:rPr>
              <a:t> </a:t>
            </a:r>
            <a:r>
              <a:rPr lang="pt-BR" sz="2400" b="1" dirty="0">
                <a:solidFill>
                  <a:schemeClr val="bg1"/>
                </a:solidFill>
                <a:latin typeface="Leelawadee UI" panose="020B0502040204020203" pitchFamily="34" charset="-34"/>
                <a:cs typeface="Leelawadee UI" panose="020B0502040204020203" pitchFamily="34" charset="-34"/>
              </a:rPr>
              <a:t>Mensalidade:</a:t>
            </a:r>
          </a:p>
          <a:p>
            <a:r>
              <a:rPr lang="pt-BR" sz="2400" dirty="0">
                <a:solidFill>
                  <a:schemeClr val="bg1"/>
                </a:solidFill>
                <a:latin typeface="Leelawadee UI" panose="020B0502040204020203" pitchFamily="34" charset="-34"/>
                <a:cs typeface="Leelawadee UI" panose="020B0502040204020203" pitchFamily="34" charset="-34"/>
              </a:rPr>
              <a:t>- 24 (vinte e quatro) parcelas de R$ 399,00</a:t>
            </a:r>
            <a:r>
              <a:rPr lang="pt-BR" sz="1100" dirty="0">
                <a:solidFill>
                  <a:schemeClr val="bg1"/>
                </a:solidFill>
                <a:latin typeface="Leelawadee UI" panose="020B0502040204020203" pitchFamily="34" charset="-34"/>
                <a:cs typeface="Leelawadee UI" panose="020B0502040204020203" pitchFamily="34" charset="-34"/>
              </a:rPr>
              <a:t> </a:t>
            </a:r>
          </a:p>
          <a:p>
            <a:r>
              <a:rPr lang="pt-BR" sz="2400" dirty="0">
                <a:solidFill>
                  <a:schemeClr val="bg1"/>
                </a:solidFill>
                <a:latin typeface="Leelawadee UI" panose="020B0502040204020203" pitchFamily="34" charset="-34"/>
                <a:cs typeface="Leelawadee UI" panose="020B0502040204020203" pitchFamily="34" charset="-34"/>
              </a:rPr>
              <a:t>- Para advogados regularmente inscritos na OAB/RJ (desconto de 25%):</a:t>
            </a:r>
          </a:p>
          <a:p>
            <a:pPr marL="265113" indent="-265113"/>
            <a:r>
              <a:rPr lang="pt-BR" sz="2400" dirty="0">
                <a:solidFill>
                  <a:schemeClr val="bg1"/>
                </a:solidFill>
                <a:latin typeface="Leelawadee UI" panose="020B0502040204020203" pitchFamily="34" charset="-34"/>
                <a:cs typeface="Leelawadee UI" panose="020B0502040204020203" pitchFamily="34" charset="-34"/>
              </a:rPr>
              <a:t> 	24 (vinte e quatro) parcelas de R$ 299,00</a:t>
            </a:r>
          </a:p>
          <a:p>
            <a:br>
              <a:rPr lang="pt-BR" sz="2000" b="1" dirty="0">
                <a:solidFill>
                  <a:schemeClr val="bg1"/>
                </a:solidFill>
                <a:latin typeface="Leelawadee UI" panose="020B0502040204020203" pitchFamily="34" charset="-34"/>
                <a:cs typeface="Leelawadee UI" panose="020B0502040204020203" pitchFamily="34" charset="-34"/>
              </a:rPr>
            </a:br>
            <a:r>
              <a:rPr lang="pt-BR" sz="2400" dirty="0">
                <a:solidFill>
                  <a:schemeClr val="bg1"/>
                </a:solidFill>
                <a:latin typeface="Leelawadee UI" panose="020B0502040204020203" pitchFamily="34" charset="-34"/>
                <a:cs typeface="Leelawadee UI" panose="020B0502040204020203" pitchFamily="34" charset="-34"/>
              </a:rPr>
              <a:t>Saiba mais informações pelos e-mails: </a:t>
            </a:r>
          </a:p>
          <a:p>
            <a:r>
              <a:rPr lang="pt-BR" sz="2400" u="sng" dirty="0">
                <a:solidFill>
                  <a:srgbClr val="FFFF99"/>
                </a:solidFill>
                <a:latin typeface="Leelawadee UI" panose="020B0502040204020203" pitchFamily="34" charset="-34"/>
                <a:cs typeface="Leelawadee UI" panose="020B0502040204020203" pitchFamily="34" charset="-34"/>
              </a:rPr>
              <a:t>eadirbr@gmail.com</a:t>
            </a:r>
            <a:br>
              <a:rPr lang="pt-BR" sz="2400" u="sng" dirty="0">
                <a:solidFill>
                  <a:srgbClr val="FFFF99"/>
                </a:solidFill>
                <a:latin typeface="Leelawadee UI" panose="020B0502040204020203" pitchFamily="34" charset="-34"/>
                <a:cs typeface="Leelawadee UI" panose="020B0502040204020203" pitchFamily="34" charset="-34"/>
              </a:rPr>
            </a:br>
            <a:r>
              <a:rPr lang="pt-BR" sz="2400" u="sng" dirty="0">
                <a:solidFill>
                  <a:srgbClr val="FFFF99"/>
                </a:solidFill>
                <a:latin typeface="Leelawadee UI" panose="020B0502040204020203" pitchFamily="34" charset="-34"/>
                <a:cs typeface="Leelawadee UI" panose="020B0502040204020203" pitchFamily="34" charset="-34"/>
                <a:hlinkClick r:id="rId2">
                  <a:extLst>
                    <a:ext uri="{A12FA001-AC4F-418D-AE19-62706E023703}">
                      <ahyp:hlinkClr xmlns:ahyp="http://schemas.microsoft.com/office/drawing/2018/hyperlinkcolor" val="tx"/>
                    </a:ext>
                  </a:extLst>
                </a:hlinkClick>
              </a:rPr>
              <a:t>profthiagoluis@gmail.com</a:t>
            </a:r>
            <a:endParaRPr lang="pt-BR" sz="2400" u="sng" dirty="0">
              <a:solidFill>
                <a:srgbClr val="FFFF99"/>
              </a:solidFill>
              <a:latin typeface="Leelawadee UI" panose="020B0502040204020203" pitchFamily="34" charset="-34"/>
              <a:cs typeface="Leelawadee UI" panose="020B0502040204020203" pitchFamily="34" charset="-34"/>
            </a:endParaRPr>
          </a:p>
          <a:p>
            <a:br>
              <a:rPr lang="pt-BR" dirty="0">
                <a:solidFill>
                  <a:schemeClr val="bg1"/>
                </a:solidFill>
                <a:latin typeface="Leelawadee UI" panose="020B0502040204020203" pitchFamily="34" charset="-34"/>
                <a:cs typeface="Leelawadee UI" panose="020B0502040204020203" pitchFamily="34" charset="-34"/>
              </a:rPr>
            </a:br>
            <a:r>
              <a:rPr lang="pt-BR" sz="2400" dirty="0">
                <a:solidFill>
                  <a:schemeClr val="bg1"/>
                </a:solidFill>
                <a:latin typeface="Leelawadee UI" panose="020B0502040204020203" pitchFamily="34" charset="-34"/>
                <a:cs typeface="Leelawadee UI" panose="020B0502040204020203" pitchFamily="34" charset="-34"/>
              </a:rPr>
              <a:t>Acesse o site eadir.com.br e conheça nossos cursos.</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32A175-6D14-4617-B5CC-9AD68EA0D761}"/>
              </a:ext>
            </a:extLst>
          </p:cNvPr>
          <p:cNvSpPr>
            <a:spLocks noGrp="1"/>
          </p:cNvSpPr>
          <p:nvPr>
            <p:ph type="title"/>
          </p:nvPr>
        </p:nvSpPr>
        <p:spPr>
          <a:xfrm>
            <a:off x="372000" y="365040"/>
            <a:ext cx="11448000" cy="1325160"/>
          </a:xfrm>
        </p:spPr>
        <p:txBody>
          <a:bodyPr/>
          <a:lstStyle/>
          <a:p>
            <a:pPr algn="ctr"/>
            <a:r>
              <a:rPr lang="pt-BR" sz="4000" b="1" strike="noStrike" spc="-1" dirty="0">
                <a:solidFill>
                  <a:srgbClr val="FFFFFF"/>
                </a:solidFill>
                <a:uFill>
                  <a:solidFill>
                    <a:srgbClr val="FFFFFF"/>
                  </a:solidFill>
                </a:uFill>
                <a:latin typeface="Leelawadee UI"/>
                <a:ea typeface="Tahoma"/>
              </a:rPr>
              <a:t>OUTRAS INFORMAÇÕES:</a:t>
            </a:r>
            <a:endParaRPr lang="pt-BR" sz="4000" dirty="0"/>
          </a:p>
        </p:txBody>
      </p:sp>
      <p:sp>
        <p:nvSpPr>
          <p:cNvPr id="3" name="Subtítulo 2">
            <a:extLst>
              <a:ext uri="{FF2B5EF4-FFF2-40B4-BE49-F238E27FC236}">
                <a16:creationId xmlns:a16="http://schemas.microsoft.com/office/drawing/2014/main" id="{3E3A5909-9938-441C-B98F-A809BED1FB03}"/>
              </a:ext>
            </a:extLst>
          </p:cNvPr>
          <p:cNvSpPr>
            <a:spLocks noGrp="1"/>
          </p:cNvSpPr>
          <p:nvPr>
            <p:ph type="subTitle"/>
          </p:nvPr>
        </p:nvSpPr>
        <p:spPr>
          <a:xfrm>
            <a:off x="372000" y="1729307"/>
            <a:ext cx="11448000" cy="4985391"/>
          </a:xfrm>
        </p:spPr>
        <p:txBody>
          <a:bodyPr anchor="t"/>
          <a:lstStyle/>
          <a:p>
            <a:r>
              <a:rPr lang="pt-BR" sz="2000" dirty="0"/>
              <a:t>	</a:t>
            </a:r>
          </a:p>
          <a:p>
            <a:r>
              <a:rPr lang="pt-BR" sz="2000" b="1" dirty="0">
                <a:solidFill>
                  <a:schemeClr val="bg1"/>
                </a:solidFill>
                <a:latin typeface="Leelawadee UI" panose="020B0502040204020203" pitchFamily="34" charset="-34"/>
                <a:cs typeface="Leelawadee UI" panose="020B0502040204020203" pitchFamily="34" charset="-34"/>
              </a:rPr>
              <a:t>	</a:t>
            </a:r>
            <a:r>
              <a:rPr lang="pt-BR" sz="2800" b="1" dirty="0">
                <a:solidFill>
                  <a:schemeClr val="bg1"/>
                </a:solidFill>
                <a:latin typeface="Leelawadee UI" panose="020B0502040204020203" pitchFamily="34" charset="-34"/>
                <a:cs typeface="Leelawadee UI" panose="020B0502040204020203" pitchFamily="34" charset="-34"/>
              </a:rPr>
              <a:t>Calendário 2020</a:t>
            </a:r>
          </a:p>
          <a:p>
            <a:endParaRPr lang="pt-BR" sz="2400" b="1" dirty="0">
              <a:solidFill>
                <a:schemeClr val="bg1"/>
              </a:solidFill>
              <a:latin typeface="Leelawadee UI" panose="020B0502040204020203" pitchFamily="34" charset="-34"/>
              <a:cs typeface="Leelawadee UI" panose="020B0502040204020203" pitchFamily="34" charset="-34"/>
            </a:endParaRPr>
          </a:p>
          <a:p>
            <a:r>
              <a:rPr lang="pt-BR" sz="2400" dirty="0">
                <a:solidFill>
                  <a:schemeClr val="bg1"/>
                </a:solidFill>
                <a:latin typeface="Leelawadee UI" panose="020B0502040204020203" pitchFamily="34" charset="-34"/>
                <a:cs typeface="Leelawadee UI" panose="020B0502040204020203" pitchFamily="34" charset="-34"/>
              </a:rPr>
              <a:t>	</a:t>
            </a:r>
            <a:r>
              <a:rPr lang="pt-BR" sz="2400" b="1" dirty="0">
                <a:solidFill>
                  <a:schemeClr val="bg1"/>
                </a:solidFill>
                <a:latin typeface="Leelawadee UI" panose="020B0502040204020203" pitchFamily="34" charset="-34"/>
                <a:cs typeface="Leelawadee UI" panose="020B0502040204020203" pitchFamily="34" charset="-34"/>
              </a:rPr>
              <a:t>06 e 07.03.2020</a:t>
            </a:r>
          </a:p>
          <a:p>
            <a:r>
              <a:rPr lang="pt-BR" sz="2400" b="1" dirty="0">
                <a:solidFill>
                  <a:schemeClr val="bg1"/>
                </a:solidFill>
                <a:latin typeface="Leelawadee UI" panose="020B0502040204020203" pitchFamily="34" charset="-34"/>
                <a:cs typeface="Leelawadee UI" panose="020B0502040204020203" pitchFamily="34" charset="-34"/>
              </a:rPr>
              <a:t>	03 e 04.04.2020</a:t>
            </a:r>
          </a:p>
          <a:p>
            <a:r>
              <a:rPr lang="pt-BR" sz="2400" b="1" dirty="0">
                <a:solidFill>
                  <a:schemeClr val="bg1"/>
                </a:solidFill>
                <a:latin typeface="Leelawadee UI" panose="020B0502040204020203" pitchFamily="34" charset="-34"/>
                <a:cs typeface="Leelawadee UI" panose="020B0502040204020203" pitchFamily="34" charset="-34"/>
              </a:rPr>
              <a:t>	08 e 09.05.2020</a:t>
            </a:r>
          </a:p>
          <a:p>
            <a:r>
              <a:rPr lang="pt-BR" sz="2400" b="1" dirty="0">
                <a:solidFill>
                  <a:schemeClr val="bg1"/>
                </a:solidFill>
                <a:latin typeface="Leelawadee UI" panose="020B0502040204020203" pitchFamily="34" charset="-34"/>
                <a:cs typeface="Leelawadee UI" panose="020B0502040204020203" pitchFamily="34" charset="-34"/>
              </a:rPr>
              <a:t>	05 e 06.06.2020</a:t>
            </a:r>
          </a:p>
          <a:p>
            <a:r>
              <a:rPr lang="pt-BR" sz="2400" b="1" dirty="0">
                <a:solidFill>
                  <a:schemeClr val="bg1"/>
                </a:solidFill>
                <a:latin typeface="Leelawadee UI" panose="020B0502040204020203" pitchFamily="34" charset="-34"/>
                <a:cs typeface="Leelawadee UI" panose="020B0502040204020203" pitchFamily="34" charset="-34"/>
              </a:rPr>
              <a:t>	03 e 04.07.2020</a:t>
            </a:r>
          </a:p>
          <a:p>
            <a:r>
              <a:rPr lang="pt-BR" sz="2400" b="1" dirty="0">
                <a:solidFill>
                  <a:schemeClr val="bg1"/>
                </a:solidFill>
                <a:latin typeface="Leelawadee UI" panose="020B0502040204020203" pitchFamily="34" charset="-34"/>
                <a:cs typeface="Leelawadee UI" panose="020B0502040204020203" pitchFamily="34" charset="-34"/>
              </a:rPr>
              <a:t>	07 e 08.08.2020</a:t>
            </a:r>
          </a:p>
          <a:p>
            <a:r>
              <a:rPr lang="pt-BR" sz="2400" b="1" dirty="0">
                <a:solidFill>
                  <a:schemeClr val="bg1"/>
                </a:solidFill>
                <a:latin typeface="Leelawadee UI" panose="020B0502040204020203" pitchFamily="34" charset="-34"/>
                <a:cs typeface="Leelawadee UI" panose="020B0502040204020203" pitchFamily="34" charset="-34"/>
              </a:rPr>
              <a:t>	11 e 12.09.2020</a:t>
            </a:r>
          </a:p>
          <a:p>
            <a:r>
              <a:rPr lang="pt-BR" sz="2400" b="1" dirty="0">
                <a:solidFill>
                  <a:schemeClr val="bg1"/>
                </a:solidFill>
                <a:latin typeface="Leelawadee UI" panose="020B0502040204020203" pitchFamily="34" charset="-34"/>
                <a:cs typeface="Leelawadee UI" panose="020B0502040204020203" pitchFamily="34" charset="-34"/>
              </a:rPr>
              <a:t>	02 e 03.10.2020</a:t>
            </a:r>
          </a:p>
          <a:p>
            <a:r>
              <a:rPr lang="pt-BR" sz="2400" b="1" dirty="0">
                <a:solidFill>
                  <a:schemeClr val="bg1"/>
                </a:solidFill>
                <a:latin typeface="Leelawadee UI" panose="020B0502040204020203" pitchFamily="34" charset="-34"/>
                <a:cs typeface="Leelawadee UI" panose="020B0502040204020203" pitchFamily="34" charset="-34"/>
              </a:rPr>
              <a:t>	13 e 14.11.2020</a:t>
            </a:r>
          </a:p>
          <a:p>
            <a:r>
              <a:rPr lang="pt-BR" sz="2400" b="1" dirty="0">
                <a:solidFill>
                  <a:schemeClr val="bg1"/>
                </a:solidFill>
                <a:latin typeface="Leelawadee UI" panose="020B0502040204020203" pitchFamily="34" charset="-34"/>
                <a:cs typeface="Leelawadee UI" panose="020B0502040204020203" pitchFamily="34" charset="-34"/>
              </a:rPr>
              <a:t>	04 e 05.12.2020</a:t>
            </a:r>
          </a:p>
          <a:p>
            <a:br>
              <a:rPr lang="pt-BR" sz="2000" b="1" dirty="0">
                <a:solidFill>
                  <a:schemeClr val="bg1"/>
                </a:solidFill>
                <a:latin typeface="Leelawadee UI" panose="020B0502040204020203" pitchFamily="34" charset="-34"/>
                <a:cs typeface="Leelawadee UI" panose="020B0502040204020203" pitchFamily="34" charset="-34"/>
              </a:rPr>
            </a:br>
            <a:endParaRPr lang="pt-BR" sz="2000" b="1" dirty="0">
              <a:solidFill>
                <a:schemeClr val="bg1"/>
              </a:solidFill>
              <a:latin typeface="Leelawadee UI" panose="020B0502040204020203" pitchFamily="34" charset="-34"/>
              <a:cs typeface="Leelawadee UI" panose="020B0502040204020203" pitchFamily="34" charset="-34"/>
            </a:endParaRPr>
          </a:p>
          <a:p>
            <a:endParaRPr lang="pt-BR" sz="2000" b="1" dirty="0">
              <a:solidFill>
                <a:schemeClr val="bg1"/>
              </a:solidFill>
              <a:latin typeface="Leelawadee UI" panose="020B0502040204020203" pitchFamily="34" charset="-34"/>
              <a:cs typeface="Leelawadee UI" panose="020B0502040204020203" pitchFamily="34" charset="-34"/>
            </a:endParaRPr>
          </a:p>
          <a:p>
            <a:endParaRPr lang="pt-BR" sz="2000" b="1" dirty="0">
              <a:solidFill>
                <a:schemeClr val="bg1"/>
              </a:solidFill>
              <a:latin typeface="Leelawadee UI" panose="020B0502040204020203" pitchFamily="34" charset="-34"/>
              <a:cs typeface="Leelawadee UI" panose="020B0502040204020203" pitchFamily="34" charset="-34"/>
            </a:endParaRPr>
          </a:p>
          <a:p>
            <a:endParaRPr lang="pt-BR" sz="2000" b="1" dirty="0">
              <a:solidFill>
                <a:schemeClr val="bg1"/>
              </a:solidFill>
              <a:latin typeface="Leelawadee UI" panose="020B0502040204020203" pitchFamily="34" charset="-34"/>
              <a:cs typeface="Leelawadee UI" panose="020B0502040204020203" pitchFamily="34" charset="-34"/>
            </a:endParaRPr>
          </a:p>
          <a:p>
            <a:endParaRPr lang="pt-BR" sz="2000" b="1" dirty="0">
              <a:solidFill>
                <a:schemeClr val="bg1"/>
              </a:solidFill>
              <a:latin typeface="Leelawadee UI" panose="020B0502040204020203" pitchFamily="34" charset="-34"/>
              <a:cs typeface="Leelawadee UI" panose="020B0502040204020203" pitchFamily="34" charset="-34"/>
            </a:endParaRPr>
          </a:p>
          <a:p>
            <a:endParaRPr lang="pt-BR" sz="2000" b="1" dirty="0">
              <a:solidFill>
                <a:schemeClr val="bg1"/>
              </a:solidFill>
              <a:latin typeface="Leelawadee UI" panose="020B0502040204020203" pitchFamily="34" charset="-34"/>
              <a:cs typeface="Leelawadee UI" panose="020B0502040204020203" pitchFamily="34" charset="-34"/>
            </a:endParaRPr>
          </a:p>
          <a:p>
            <a:endParaRPr lang="pt-BR" sz="2000" b="1" dirty="0">
              <a:solidFill>
                <a:schemeClr val="bg1"/>
              </a:solidFill>
              <a:latin typeface="Leelawadee UI" panose="020B0502040204020203" pitchFamily="34" charset="-34"/>
              <a:cs typeface="Leelawadee UI" panose="020B0502040204020203" pitchFamily="34" charset="-34"/>
            </a:endParaRPr>
          </a:p>
          <a:p>
            <a:endParaRPr lang="pt-BR" sz="2000" b="1" dirty="0">
              <a:solidFill>
                <a:schemeClr val="bg1"/>
              </a:solidFill>
              <a:latin typeface="Leelawadee UI" panose="020B0502040204020203" pitchFamily="34" charset="-34"/>
              <a:cs typeface="Leelawadee UI" panose="020B0502040204020203" pitchFamily="34" charset="-34"/>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TextShape 1"/>
          <p:cNvSpPr txBox="1"/>
          <p:nvPr/>
        </p:nvSpPr>
        <p:spPr>
          <a:xfrm>
            <a:off x="391320" y="1606680"/>
            <a:ext cx="11448000" cy="4534560"/>
          </a:xfrm>
          <a:prstGeom prst="rect">
            <a:avLst/>
          </a:prstGeom>
          <a:noFill/>
          <a:ln>
            <a:noFill/>
          </a:ln>
        </p:spPr>
        <p:txBody>
          <a:bodyPr anchor="ctr"/>
          <a:lstStyle/>
          <a:p>
            <a:pPr algn="just">
              <a:lnSpc>
                <a:spcPct val="100000"/>
              </a:lnSpc>
            </a:pPr>
            <a:r>
              <a:rPr lang="pt-BR" sz="3400" dirty="0">
                <a:solidFill>
                  <a:schemeClr val="bg1"/>
                </a:solidFill>
                <a:latin typeface="Leelawadee UI" panose="020B0502040204020203" pitchFamily="34" charset="-34"/>
                <a:ea typeface="Calibri" panose="020F0502020204030204" pitchFamily="34" charset="0"/>
                <a:cs typeface="Leelawadee UI" panose="020B0502040204020203" pitchFamily="34" charset="-34"/>
              </a:rPr>
              <a:t>O Curso de Pós-graduação é voltado para os profissionais que desejam aplicar de maneira rápida os conhecimentos adquiridos. Por isso, nosso corpo docente é formado pelos melhores profissionais com atuação prática no processo previdenciário (juízes federais, defensores, servidores, advogados, etc.)</a:t>
            </a:r>
            <a:r>
              <a:rPr lang="pt-BR" sz="3400" b="0" strike="noStrike" spc="-1" dirty="0">
                <a:solidFill>
                  <a:schemeClr val="bg1"/>
                </a:solidFill>
                <a:uFill>
                  <a:solidFill>
                    <a:srgbClr val="FFFFFF"/>
                  </a:solidFill>
                </a:uFill>
                <a:latin typeface="Leelawadee UI" panose="020B0502040204020203" pitchFamily="34" charset="-34"/>
                <a:ea typeface="Tahoma"/>
                <a:cs typeface="Leelawadee UI" panose="020B0502040204020203" pitchFamily="34" charset="-34"/>
              </a:rPr>
              <a:t>					
</a:t>
            </a:r>
            <a:endParaRPr lang="pt-BR" sz="3400" b="0" strike="noStrike" spc="-1" dirty="0">
              <a:solidFill>
                <a:schemeClr val="bg1"/>
              </a:solidFill>
              <a:uFill>
                <a:solidFill>
                  <a:srgbClr val="FFFFFF"/>
                </a:solidFill>
              </a:uFill>
              <a:latin typeface="Leelawadee UI" panose="020B0502040204020203" pitchFamily="34" charset="-34"/>
              <a:cs typeface="Leelawadee UI" panose="020B0502040204020203" pitchFamily="34" charset="-34"/>
            </a:endParaRPr>
          </a:p>
        </p:txBody>
      </p:sp>
      <p:sp>
        <p:nvSpPr>
          <p:cNvPr id="80" name="CustomShape 2"/>
          <p:cNvSpPr/>
          <p:nvPr/>
        </p:nvSpPr>
        <p:spPr>
          <a:xfrm>
            <a:off x="0" y="717840"/>
            <a:ext cx="1219176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BR" sz="4000" b="1" strike="noStrike" spc="-1" dirty="0">
                <a:solidFill>
                  <a:srgbClr val="FFFFFF"/>
                </a:solidFill>
                <a:uFill>
                  <a:solidFill>
                    <a:srgbClr val="FFFFFF"/>
                  </a:solidFill>
                </a:uFill>
                <a:latin typeface="Leelawadee UI"/>
                <a:ea typeface="Tahoma"/>
              </a:rPr>
              <a:t>PÓS-GRADUAÇÃO PRÁTICA</a:t>
            </a:r>
            <a:endParaRPr lang="pt-BR" sz="1800" b="0" strike="noStrike" spc="-1" dirty="0">
              <a:solidFill>
                <a:srgbClr val="FFFFFF"/>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17B64DD0-A86A-4110-B12A-48D20A94B77A}"/>
              </a:ext>
            </a:extLst>
          </p:cNvPr>
          <p:cNvSpPr>
            <a:spLocks noGrp="1"/>
          </p:cNvSpPr>
          <p:nvPr>
            <p:ph type="title"/>
          </p:nvPr>
        </p:nvSpPr>
        <p:spPr/>
        <p:txBody>
          <a:bodyPr/>
          <a:lstStyle/>
          <a:p>
            <a:pPr algn="ctr"/>
            <a:r>
              <a:rPr lang="pt-BR" sz="4000" b="1" strike="noStrike" spc="-1" dirty="0">
                <a:solidFill>
                  <a:srgbClr val="FFFFFF"/>
                </a:solidFill>
                <a:uFill>
                  <a:solidFill>
                    <a:srgbClr val="FFFFFF"/>
                  </a:solidFill>
                </a:uFill>
                <a:latin typeface="Leelawadee UI"/>
                <a:ea typeface="Tahoma"/>
              </a:rPr>
              <a:t>QUAL O FORMATO DO CURSO?</a:t>
            </a:r>
            <a:endParaRPr lang="pt-BR" sz="4000" dirty="0"/>
          </a:p>
        </p:txBody>
      </p:sp>
      <p:sp>
        <p:nvSpPr>
          <p:cNvPr id="5" name="Subtítulo 4">
            <a:extLst>
              <a:ext uri="{FF2B5EF4-FFF2-40B4-BE49-F238E27FC236}">
                <a16:creationId xmlns:a16="http://schemas.microsoft.com/office/drawing/2014/main" id="{9B54093F-AB3F-4492-8A54-4396A832DBE0}"/>
              </a:ext>
            </a:extLst>
          </p:cNvPr>
          <p:cNvSpPr>
            <a:spLocks noGrp="1"/>
          </p:cNvSpPr>
          <p:nvPr>
            <p:ph type="subTitle"/>
          </p:nvPr>
        </p:nvSpPr>
        <p:spPr>
          <a:xfrm>
            <a:off x="372000" y="1825559"/>
            <a:ext cx="11448000" cy="4783787"/>
          </a:xfrm>
        </p:spPr>
        <p:txBody>
          <a:bodyPr anchor="t"/>
          <a:lstStyle/>
          <a:p>
            <a:pPr algn="just"/>
            <a:r>
              <a:rPr lang="pt-BR" sz="3600" dirty="0">
                <a:solidFill>
                  <a:schemeClr val="bg1"/>
                </a:solidFill>
              </a:rPr>
              <a:t>Nosso Programa de Pós-graduação está dividido em várias disciplinas que englobam todos os vieses do Direito Previdenciário, tanto no aspecto teórico quanto prático. Nossa grade de disciplinas já contempla as alterações trazidas pela Emenda Constitucional n. </a:t>
            </a:r>
            <a:r>
              <a:rPr lang="pt-BR" sz="3600">
                <a:solidFill>
                  <a:schemeClr val="bg1"/>
                </a:solidFill>
              </a:rPr>
              <a:t>103/2019, bem como serão trabalhadas as novas modificações que virão com a regulamentação da Reforma da Previdência.</a:t>
            </a:r>
            <a:endParaRPr lang="pt-BR" sz="3600" dirty="0">
              <a:solidFill>
                <a:schemeClr val="bg1"/>
              </a:solidFil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2AC60A-47CE-42CB-99FD-1B2D1D21CFCF}"/>
              </a:ext>
            </a:extLst>
          </p:cNvPr>
          <p:cNvSpPr>
            <a:spLocks noGrp="1"/>
          </p:cNvSpPr>
          <p:nvPr>
            <p:ph type="title"/>
          </p:nvPr>
        </p:nvSpPr>
        <p:spPr>
          <a:xfrm>
            <a:off x="838080" y="268787"/>
            <a:ext cx="10515240" cy="1325160"/>
          </a:xfrm>
        </p:spPr>
        <p:txBody>
          <a:bodyPr/>
          <a:lstStyle/>
          <a:p>
            <a:pPr algn="ctr"/>
            <a:r>
              <a:rPr lang="pt-BR" sz="4000" b="1" spc="-1" dirty="0">
                <a:solidFill>
                  <a:schemeClr val="bg1"/>
                </a:solidFill>
                <a:uFill>
                  <a:solidFill>
                    <a:srgbClr val="FFFFFF"/>
                  </a:solidFill>
                </a:uFill>
                <a:latin typeface="Leelawadee UI" panose="020B0502040204020203" pitchFamily="34" charset="-34"/>
                <a:ea typeface="Tahoma"/>
                <a:cs typeface="Leelawadee UI" panose="020B0502040204020203" pitchFamily="34" charset="-34"/>
              </a:rPr>
              <a:t>DISCIPLINAS</a:t>
            </a:r>
            <a:endParaRPr lang="pt-BR" sz="4000" dirty="0"/>
          </a:p>
        </p:txBody>
      </p:sp>
      <p:sp>
        <p:nvSpPr>
          <p:cNvPr id="3" name="Subtítulo 2">
            <a:extLst>
              <a:ext uri="{FF2B5EF4-FFF2-40B4-BE49-F238E27FC236}">
                <a16:creationId xmlns:a16="http://schemas.microsoft.com/office/drawing/2014/main" id="{236B9C8B-505E-402B-9E44-D86F4E7EC0C6}"/>
              </a:ext>
            </a:extLst>
          </p:cNvPr>
          <p:cNvSpPr>
            <a:spLocks noGrp="1"/>
          </p:cNvSpPr>
          <p:nvPr>
            <p:ph type="subTitle"/>
          </p:nvPr>
        </p:nvSpPr>
        <p:spPr>
          <a:xfrm>
            <a:off x="372000" y="1167832"/>
            <a:ext cx="11448000" cy="5112651"/>
          </a:xfrm>
        </p:spPr>
        <p:txBody>
          <a:bodyPr/>
          <a:lstStyle/>
          <a:p>
            <a:pPr marL="449263" indent="-449263" algn="just">
              <a:spcAft>
                <a:spcPts val="600"/>
              </a:spcAft>
            </a:pPr>
            <a:r>
              <a:rPr lang="pt-BR" sz="2800" spc="-1" dirty="0">
                <a:solidFill>
                  <a:schemeClr val="bg1"/>
                </a:solidFill>
                <a:uFill>
                  <a:solidFill>
                    <a:srgbClr val="FFFFFF"/>
                  </a:solidFill>
                </a:uFill>
                <a:latin typeface="Leelawadee UI" panose="020B0502040204020203" pitchFamily="34" charset="-34"/>
                <a:ea typeface="Tahoma"/>
                <a:cs typeface="Leelawadee UI" panose="020B0502040204020203" pitchFamily="34" charset="-34"/>
              </a:rPr>
              <a:t>1.	Seguridade Social na Constituição, Princípios, Regimes e Regras Gerais. Histórico da Seguridade Social no Brasil e no Mundo e a Reforma da Previdência; (13 e 14.09.2019)</a:t>
            </a:r>
          </a:p>
          <a:p>
            <a:pPr marL="449263" indent="-449263" algn="just">
              <a:spcAft>
                <a:spcPts val="600"/>
              </a:spcAft>
            </a:pPr>
            <a:r>
              <a:rPr lang="pt-BR" sz="2800" spc="-1" dirty="0">
                <a:solidFill>
                  <a:schemeClr val="bg1"/>
                </a:solidFill>
                <a:uFill>
                  <a:solidFill>
                    <a:srgbClr val="FFFFFF"/>
                  </a:solidFill>
                </a:uFill>
                <a:latin typeface="Leelawadee UI" panose="020B0502040204020203" pitchFamily="34" charset="-34"/>
                <a:ea typeface="Tahoma"/>
                <a:cs typeface="Leelawadee UI" panose="020B0502040204020203" pitchFamily="34" charset="-34"/>
              </a:rPr>
              <a:t>2.	Introdução ao RGPS – Segurados e Dependentes, Manutenção e Perda da Qualidade de Segurado Tomadores de Serviço. Filiação e Inscrição, Conceitos Preliminares de Benefícios – Carência, Salário de Benefício e Renda Mensal do Benefício. A nova forma de cálculo dos benefícios previdenciários; </a:t>
            </a:r>
          </a:p>
          <a:p>
            <a:pPr marL="514350" indent="-514350" algn="just">
              <a:spcAft>
                <a:spcPts val="600"/>
              </a:spcAft>
              <a:buAutoNum type="arabicPeriod" startAt="3"/>
            </a:pPr>
            <a:r>
              <a:rPr lang="pt-BR" sz="2800" spc="-1" dirty="0">
                <a:solidFill>
                  <a:schemeClr val="bg1"/>
                </a:solidFill>
                <a:uFill>
                  <a:solidFill>
                    <a:srgbClr val="FFFFFF"/>
                  </a:solidFill>
                </a:uFill>
                <a:latin typeface="Leelawadee UI" panose="020B0502040204020203" pitchFamily="34" charset="-34"/>
                <a:ea typeface="Tahoma"/>
                <a:cs typeface="Leelawadee UI" panose="020B0502040204020203" pitchFamily="34" charset="-34"/>
              </a:rPr>
              <a:t>Acidente do Trabalho, Aposentadoria por Invalidez; Auxílio-Doença e Auxílio-Acidente – Teoria e Prática nos Juizados Especiais Federais; </a:t>
            </a:r>
          </a:p>
        </p:txBody>
      </p:sp>
    </p:spTree>
    <p:extLst>
      <p:ext uri="{BB962C8B-B14F-4D97-AF65-F5344CB8AC3E}">
        <p14:creationId xmlns:p14="http://schemas.microsoft.com/office/powerpoint/2010/main" val="190843362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extShape 1"/>
          <p:cNvSpPr txBox="1"/>
          <p:nvPr/>
        </p:nvSpPr>
        <p:spPr>
          <a:xfrm>
            <a:off x="274302" y="720410"/>
            <a:ext cx="11643397" cy="6041334"/>
          </a:xfrm>
          <a:prstGeom prst="rect">
            <a:avLst/>
          </a:prstGeom>
          <a:noFill/>
          <a:ln>
            <a:noFill/>
          </a:ln>
        </p:spPr>
        <p:txBody>
          <a:bodyPr anchor="t"/>
          <a:lstStyle/>
          <a:p>
            <a:pPr marL="457200" indent="-457200" algn="just">
              <a:spcAft>
                <a:spcPts val="600"/>
              </a:spcAft>
              <a:buAutoNum type="arabicPeriod" startAt="4"/>
            </a:pPr>
            <a:r>
              <a:rPr lang="pt-BR" sz="2800" spc="-1" dirty="0">
                <a:solidFill>
                  <a:schemeClr val="bg1"/>
                </a:solidFill>
                <a:uFill>
                  <a:solidFill>
                    <a:srgbClr val="FFFFFF"/>
                  </a:solidFill>
                </a:uFill>
                <a:latin typeface="Leelawadee UI" panose="020B0502040204020203" pitchFamily="34" charset="-34"/>
                <a:ea typeface="Tahoma"/>
                <a:cs typeface="Leelawadee UI" panose="020B0502040204020203" pitchFamily="34" charset="-34"/>
              </a:rPr>
              <a:t>Aposentadoria Especial Por Agente Nocivo e da Pessoa com Deficiência, Teoria e Prática; Salário-Maternidade e Salário-Família; </a:t>
            </a:r>
          </a:p>
          <a:p>
            <a:pPr marL="457200" indent="-457200" algn="just">
              <a:spcAft>
                <a:spcPts val="600"/>
              </a:spcAft>
              <a:buAutoNum type="arabicPeriod" startAt="4"/>
            </a:pPr>
            <a:r>
              <a:rPr lang="pt-BR" sz="2800" spc="-1" dirty="0">
                <a:solidFill>
                  <a:schemeClr val="bg1"/>
                </a:solidFill>
                <a:uFill>
                  <a:solidFill>
                    <a:srgbClr val="FFFFFF"/>
                  </a:solidFill>
                </a:uFill>
                <a:latin typeface="Leelawadee UI" panose="020B0502040204020203" pitchFamily="34" charset="-34"/>
                <a:ea typeface="Tahoma"/>
                <a:cs typeface="Leelawadee UI" panose="020B0502040204020203" pitchFamily="34" charset="-34"/>
              </a:rPr>
              <a:t>Aposentadoria Voluntária do RGPS, antigas Aposentadoria por Idade e por Tempo de Contribuição, Contagem de Tempo de Contribuição, CTC, Polêmicas e Prática das Aposentadorias Rurais, Indenização; </a:t>
            </a:r>
          </a:p>
          <a:p>
            <a:pPr marL="352425" indent="-352425" algn="just">
              <a:spcAft>
                <a:spcPts val="600"/>
              </a:spcAft>
            </a:pPr>
            <a:r>
              <a:rPr lang="pt-BR" sz="2800" spc="-1" dirty="0">
                <a:solidFill>
                  <a:schemeClr val="bg1"/>
                </a:solidFill>
                <a:uFill>
                  <a:solidFill>
                    <a:srgbClr val="FFFFFF"/>
                  </a:solidFill>
                </a:uFill>
                <a:latin typeface="Leelawadee UI" panose="020B0502040204020203" pitchFamily="34" charset="-34"/>
                <a:ea typeface="Tahoma"/>
                <a:cs typeface="Leelawadee UI" panose="020B0502040204020203" pitchFamily="34" charset="-34"/>
              </a:rPr>
              <a:t>6.	A Nova Pensão por Morte; Auxílio-Reclusão; Como Advogar em Direito Previdenciário; Petições Iniciais e Recursos; </a:t>
            </a:r>
          </a:p>
          <a:p>
            <a:pPr marL="352425" indent="-352425" algn="just">
              <a:spcAft>
                <a:spcPts val="600"/>
              </a:spcAft>
            </a:pPr>
            <a:r>
              <a:rPr lang="pt-BR" sz="2800" spc="-1" dirty="0">
                <a:solidFill>
                  <a:schemeClr val="bg1"/>
                </a:solidFill>
                <a:uFill>
                  <a:solidFill>
                    <a:srgbClr val="FFFFFF"/>
                  </a:solidFill>
                </a:uFill>
                <a:latin typeface="Leelawadee UI" panose="020B0502040204020203" pitchFamily="34" charset="-34"/>
                <a:ea typeface="Tahoma"/>
                <a:cs typeface="Leelawadee UI" panose="020B0502040204020203" pitchFamily="34" charset="-34"/>
              </a:rPr>
              <a:t>7.	Serviços da Previdência Social; Cumulação de Benefícios; Questões Polêmicas e Prática da Advocacia Judicial e Administrativa; </a:t>
            </a:r>
          </a:p>
          <a:p>
            <a:pPr marL="352425" indent="-352425" algn="just">
              <a:spcAft>
                <a:spcPts val="600"/>
              </a:spcAft>
            </a:pPr>
            <a:r>
              <a:rPr lang="pt-BR" sz="2800" spc="-1" dirty="0">
                <a:solidFill>
                  <a:schemeClr val="bg1"/>
                </a:solidFill>
                <a:uFill>
                  <a:solidFill>
                    <a:srgbClr val="FFFFFF"/>
                  </a:solidFill>
                </a:uFill>
                <a:latin typeface="Leelawadee UI" panose="020B0502040204020203" pitchFamily="34" charset="-34"/>
                <a:ea typeface="Tahoma"/>
                <a:cs typeface="Leelawadee UI" panose="020B0502040204020203" pitchFamily="34" charset="-34"/>
              </a:rPr>
              <a:t>8.	Prescrição e Decadência dos Benefícios; Procedimento e Processo Administrativo de Benefícios; LOAS. Técnicas de Sustentação Oral; </a:t>
            </a:r>
          </a:p>
        </p:txBody>
      </p:sp>
    </p:spTree>
    <p:extLst>
      <p:ext uri="{BB962C8B-B14F-4D97-AF65-F5344CB8AC3E}">
        <p14:creationId xmlns:p14="http://schemas.microsoft.com/office/powerpoint/2010/main" val="83770643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extShape 1"/>
          <p:cNvSpPr txBox="1"/>
          <p:nvPr/>
        </p:nvSpPr>
        <p:spPr>
          <a:xfrm>
            <a:off x="274301" y="184281"/>
            <a:ext cx="11643397" cy="6433089"/>
          </a:xfrm>
          <a:prstGeom prst="rect">
            <a:avLst/>
          </a:prstGeom>
          <a:noFill/>
          <a:ln>
            <a:noFill/>
          </a:ln>
        </p:spPr>
        <p:txBody>
          <a:bodyPr anchor="ctr"/>
          <a:lstStyle/>
          <a:p>
            <a:pPr marL="528638" indent="-528638" algn="just">
              <a:spcAft>
                <a:spcPts val="600"/>
              </a:spcAft>
            </a:pPr>
            <a:r>
              <a:rPr lang="pt-BR" sz="2800" spc="-1" dirty="0">
                <a:solidFill>
                  <a:schemeClr val="bg1"/>
                </a:solidFill>
                <a:uFill>
                  <a:solidFill>
                    <a:srgbClr val="FFFFFF"/>
                  </a:solidFill>
                </a:uFill>
                <a:latin typeface="Leelawadee UI" panose="020B0502040204020203" pitchFamily="34" charset="-34"/>
                <a:ea typeface="Tahoma"/>
                <a:cs typeface="Leelawadee UI" panose="020B0502040204020203" pitchFamily="34" charset="-34"/>
              </a:rPr>
              <a:t>9.	Gestão de Escritório de Advocacia, INSS digital, Meu INSS e Pratica Administrativa Previdenciária; </a:t>
            </a:r>
          </a:p>
          <a:p>
            <a:pPr marL="528638" indent="-528638" algn="just">
              <a:spcAft>
                <a:spcPts val="600"/>
              </a:spcAft>
            </a:pPr>
            <a:r>
              <a:rPr lang="pt-BR" sz="2800" spc="-1" dirty="0">
                <a:solidFill>
                  <a:schemeClr val="bg1"/>
                </a:solidFill>
                <a:uFill>
                  <a:solidFill>
                    <a:srgbClr val="FFFFFF"/>
                  </a:solidFill>
                </a:uFill>
                <a:latin typeface="Leelawadee UI" panose="020B0502040204020203" pitchFamily="34" charset="-34"/>
                <a:ea typeface="Tahoma"/>
                <a:cs typeface="Leelawadee UI" panose="020B0502040204020203" pitchFamily="34" charset="-34"/>
              </a:rPr>
              <a:t>10.	Peticionamentos e Recursos Previdenciários, Pratica de Audiência e Juizados Especiais Federais; </a:t>
            </a:r>
          </a:p>
          <a:p>
            <a:pPr marL="528638" indent="-528638" algn="just">
              <a:spcAft>
                <a:spcPts val="600"/>
              </a:spcAft>
            </a:pPr>
            <a:r>
              <a:rPr lang="pt-BR" sz="2800" spc="-1" dirty="0">
                <a:solidFill>
                  <a:schemeClr val="bg1"/>
                </a:solidFill>
                <a:uFill>
                  <a:solidFill>
                    <a:srgbClr val="FFFFFF"/>
                  </a:solidFill>
                </a:uFill>
                <a:latin typeface="Leelawadee UI" panose="020B0502040204020203" pitchFamily="34" charset="-34"/>
                <a:ea typeface="Tahoma"/>
                <a:cs typeface="Leelawadee UI" panose="020B0502040204020203" pitchFamily="34" charset="-34"/>
              </a:rPr>
              <a:t>11.	Regimes Próprios de Previdência Social e os Efeitos da Reforma da Previdência; </a:t>
            </a:r>
          </a:p>
          <a:p>
            <a:pPr marL="528638" indent="-528638" algn="just">
              <a:spcAft>
                <a:spcPts val="600"/>
              </a:spcAft>
            </a:pPr>
            <a:r>
              <a:rPr lang="pt-BR" sz="2800" spc="-1" dirty="0">
                <a:solidFill>
                  <a:schemeClr val="bg1"/>
                </a:solidFill>
                <a:uFill>
                  <a:solidFill>
                    <a:srgbClr val="FFFFFF"/>
                  </a:solidFill>
                </a:uFill>
                <a:latin typeface="Leelawadee UI" panose="020B0502040204020203" pitchFamily="34" charset="-34"/>
                <a:ea typeface="Tahoma"/>
                <a:cs typeface="Leelawadee UI" panose="020B0502040204020203" pitchFamily="34" charset="-34"/>
              </a:rPr>
              <a:t>12. Contribuições para a Seguridade Social; Salário-de-Contribuição; Contribuição das Empresas e dos Segurados; </a:t>
            </a:r>
          </a:p>
          <a:p>
            <a:pPr marL="528638" indent="-528638" algn="just">
              <a:spcAft>
                <a:spcPts val="600"/>
              </a:spcAft>
            </a:pPr>
            <a:r>
              <a:rPr lang="pt-BR" sz="2800" spc="-1" dirty="0">
                <a:solidFill>
                  <a:schemeClr val="bg1"/>
                </a:solidFill>
                <a:uFill>
                  <a:solidFill>
                    <a:srgbClr val="FFFFFF"/>
                  </a:solidFill>
                </a:uFill>
                <a:latin typeface="Leelawadee UI" panose="020B0502040204020203" pitchFamily="34" charset="-34"/>
                <a:ea typeface="Tahoma"/>
                <a:cs typeface="Leelawadee UI" panose="020B0502040204020203" pitchFamily="34" charset="-34"/>
              </a:rPr>
              <a:t>13. Relações entre o Direito Previdenciário e o Direito do Trabalho e Acidente do Trabalho e Responsabilidade Civil do Empregador; </a:t>
            </a:r>
          </a:p>
          <a:p>
            <a:pPr marL="528638" indent="-528638" algn="just">
              <a:spcAft>
                <a:spcPts val="600"/>
              </a:spcAft>
            </a:pPr>
            <a:r>
              <a:rPr lang="pt-BR" sz="2800" spc="-1" dirty="0">
                <a:solidFill>
                  <a:schemeClr val="bg1"/>
                </a:solidFill>
                <a:uFill>
                  <a:solidFill>
                    <a:srgbClr val="FFFFFF"/>
                  </a:solidFill>
                </a:uFill>
                <a:latin typeface="Leelawadee UI" panose="020B0502040204020203" pitchFamily="34" charset="-34"/>
                <a:ea typeface="Tahoma"/>
                <a:cs typeface="Leelawadee UI" panose="020B0502040204020203" pitchFamily="34" charset="-34"/>
              </a:rPr>
              <a:t>14. Previdência complementar: aberta e fechada; </a:t>
            </a:r>
          </a:p>
          <a:p>
            <a:pPr marL="528638" indent="-528638" algn="just">
              <a:spcAft>
                <a:spcPts val="600"/>
              </a:spcAft>
            </a:pPr>
            <a:r>
              <a:rPr lang="pt-BR" sz="2800" spc="-1" dirty="0">
                <a:solidFill>
                  <a:schemeClr val="bg1"/>
                </a:solidFill>
                <a:uFill>
                  <a:solidFill>
                    <a:srgbClr val="FFFFFF"/>
                  </a:solidFill>
                </a:uFill>
                <a:latin typeface="Leelawadee UI" panose="020B0502040204020203" pitchFamily="34" charset="-34"/>
                <a:ea typeface="Tahoma"/>
                <a:cs typeface="Leelawadee UI" panose="020B0502040204020203" pitchFamily="34" charset="-34"/>
              </a:rPr>
              <a:t>15. Regras Específicas Sobre o Procedimento Previdenciário dos Juizados Especiais Federais; </a:t>
            </a:r>
          </a:p>
        </p:txBody>
      </p:sp>
    </p:spTree>
    <p:extLst>
      <p:ext uri="{BB962C8B-B14F-4D97-AF65-F5344CB8AC3E}">
        <p14:creationId xmlns:p14="http://schemas.microsoft.com/office/powerpoint/2010/main" val="146349869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extShape 1"/>
          <p:cNvSpPr txBox="1"/>
          <p:nvPr/>
        </p:nvSpPr>
        <p:spPr>
          <a:xfrm>
            <a:off x="274301" y="400848"/>
            <a:ext cx="11643397" cy="6433089"/>
          </a:xfrm>
          <a:prstGeom prst="rect">
            <a:avLst/>
          </a:prstGeom>
          <a:noFill/>
          <a:ln>
            <a:noFill/>
          </a:ln>
        </p:spPr>
        <p:txBody>
          <a:bodyPr anchor="ctr"/>
          <a:lstStyle/>
          <a:p>
            <a:pPr marL="528638" indent="-528638" algn="just">
              <a:spcAft>
                <a:spcPts val="600"/>
              </a:spcAft>
            </a:pPr>
            <a:r>
              <a:rPr lang="pt-BR" sz="2800" spc="-1" dirty="0">
                <a:solidFill>
                  <a:schemeClr val="bg1"/>
                </a:solidFill>
                <a:uFill>
                  <a:solidFill>
                    <a:srgbClr val="FFFFFF"/>
                  </a:solidFill>
                </a:uFill>
                <a:latin typeface="Leelawadee UI" panose="020B0502040204020203" pitchFamily="34" charset="-34"/>
                <a:ea typeface="Tahoma"/>
                <a:cs typeface="Leelawadee UI" panose="020B0502040204020203" pitchFamily="34" charset="-34"/>
              </a:rPr>
              <a:t>16.	Prática da Advocacia Previdenciária. Cobrança de Honorários. Gestão do Escritório de Advocacia. Prática Processual Previdenciária. Competência em Matéria Previdenciária; </a:t>
            </a:r>
          </a:p>
          <a:p>
            <a:pPr marL="528638" indent="-528638" algn="just">
              <a:spcAft>
                <a:spcPts val="600"/>
              </a:spcAft>
              <a:buAutoNum type="arabicPeriod" startAt="17"/>
            </a:pPr>
            <a:r>
              <a:rPr lang="pt-BR" sz="2800" spc="-1" dirty="0">
                <a:solidFill>
                  <a:schemeClr val="bg1"/>
                </a:solidFill>
                <a:uFill>
                  <a:solidFill>
                    <a:srgbClr val="FFFFFF"/>
                  </a:solidFill>
                </a:uFill>
                <a:latin typeface="Leelawadee UI" panose="020B0502040204020203" pitchFamily="34" charset="-34"/>
                <a:ea typeface="Tahoma"/>
                <a:cs typeface="Leelawadee UI" panose="020B0502040204020203" pitchFamily="34" charset="-34"/>
              </a:rPr>
              <a:t>Prática Processual Previdenciária – Andamento processual do ajuizamento à liquidação e Estudos de Caso Previdenciário; </a:t>
            </a:r>
          </a:p>
          <a:p>
            <a:pPr marL="528638" indent="-528638" algn="just">
              <a:spcAft>
                <a:spcPts val="600"/>
              </a:spcAft>
              <a:buAutoNum type="arabicPeriod" startAt="17"/>
            </a:pPr>
            <a:r>
              <a:rPr lang="pt-BR" sz="2800" spc="-1" dirty="0">
                <a:solidFill>
                  <a:schemeClr val="bg1"/>
                </a:solidFill>
                <a:uFill>
                  <a:solidFill>
                    <a:srgbClr val="FFFFFF"/>
                  </a:solidFill>
                </a:uFill>
                <a:latin typeface="Leelawadee UI" panose="020B0502040204020203" pitchFamily="34" charset="-34"/>
                <a:ea typeface="Tahoma"/>
                <a:cs typeface="Leelawadee UI" panose="020B0502040204020203" pitchFamily="34" charset="-34"/>
              </a:rPr>
              <a:t>Cálculos Previdenciários; Principais Ações Concessivas e Revisionais;</a:t>
            </a:r>
          </a:p>
          <a:p>
            <a:pPr marL="528638" indent="-528638" algn="just">
              <a:spcAft>
                <a:spcPts val="600"/>
              </a:spcAft>
            </a:pPr>
            <a:r>
              <a:rPr lang="pt-BR" sz="2800" spc="-1" dirty="0">
                <a:solidFill>
                  <a:schemeClr val="bg1"/>
                </a:solidFill>
                <a:uFill>
                  <a:solidFill>
                    <a:srgbClr val="FFFFFF"/>
                  </a:solidFill>
                </a:uFill>
                <a:latin typeface="Leelawadee UI" panose="020B0502040204020203" pitchFamily="34" charset="-34"/>
                <a:ea typeface="Tahoma"/>
                <a:cs typeface="Leelawadee UI" panose="020B0502040204020203" pitchFamily="34" charset="-34"/>
              </a:rPr>
              <a:t>19. Ação Regressiva Previdenciária; Execução das Contribuições Previdenciárias na Justiça do Trabalho; </a:t>
            </a:r>
          </a:p>
          <a:p>
            <a:pPr marL="528638" indent="-528638" algn="just">
              <a:spcAft>
                <a:spcPts val="600"/>
              </a:spcAft>
            </a:pPr>
            <a:r>
              <a:rPr lang="pt-BR" sz="2800" spc="-1" dirty="0">
                <a:solidFill>
                  <a:schemeClr val="bg1"/>
                </a:solidFill>
                <a:uFill>
                  <a:solidFill>
                    <a:srgbClr val="FFFFFF"/>
                  </a:solidFill>
                </a:uFill>
                <a:latin typeface="Leelawadee UI" panose="020B0502040204020203" pitchFamily="34" charset="-34"/>
                <a:ea typeface="Tahoma"/>
                <a:cs typeface="Leelawadee UI" panose="020B0502040204020203" pitchFamily="34" charset="-34"/>
              </a:rPr>
              <a:t>20. Metodologia da Pesquisa; Apresentação dos alunos; Aula Preparatória para a Elaboração da Monografia; Ajuda na escolha do tema e na Elaboração dos Sumários Individuais; Orientação Monográfica; Aula dos Alunos</a:t>
            </a:r>
          </a:p>
          <a:p>
            <a:pPr marL="528638" indent="-528638" algn="just">
              <a:spcAft>
                <a:spcPts val="600"/>
              </a:spcAft>
            </a:pPr>
            <a:endParaRPr lang="pt-BR" sz="2800" spc="-1" dirty="0">
              <a:solidFill>
                <a:schemeClr val="bg1"/>
              </a:solidFill>
              <a:uFill>
                <a:solidFill>
                  <a:srgbClr val="FFFFFF"/>
                </a:solidFill>
              </a:uFill>
              <a:latin typeface="Leelawadee UI" panose="020B0502040204020203" pitchFamily="34" charset="-34"/>
              <a:ea typeface="Tahoma"/>
              <a:cs typeface="Leelawadee UI" panose="020B0502040204020203" pitchFamily="34" charset="-34"/>
            </a:endParaRPr>
          </a:p>
          <a:p>
            <a:pPr marL="528638" indent="-528638" algn="just">
              <a:spcAft>
                <a:spcPts val="600"/>
              </a:spcAft>
            </a:pPr>
            <a:endParaRPr lang="pt-BR" sz="2800" spc="-1" dirty="0">
              <a:solidFill>
                <a:schemeClr val="bg1"/>
              </a:solidFill>
              <a:uFill>
                <a:solidFill>
                  <a:srgbClr val="FFFFFF"/>
                </a:solidFill>
              </a:uFill>
              <a:latin typeface="Leelawadee UI" panose="020B0502040204020203" pitchFamily="34" charset="-34"/>
              <a:ea typeface="Tahoma"/>
              <a:cs typeface="Leelawadee UI" panose="020B0502040204020203" pitchFamily="34" charset="-34"/>
            </a:endParaRPr>
          </a:p>
          <a:p>
            <a:pPr marL="528638" indent="-528638" algn="just">
              <a:spcAft>
                <a:spcPts val="600"/>
              </a:spcAft>
            </a:pPr>
            <a:endParaRPr lang="pt-BR" sz="2800" spc="-1" dirty="0">
              <a:solidFill>
                <a:schemeClr val="bg1"/>
              </a:solidFill>
              <a:uFill>
                <a:solidFill>
                  <a:srgbClr val="FFFFFF"/>
                </a:solidFill>
              </a:uFill>
              <a:latin typeface="Leelawadee UI" panose="020B0502040204020203" pitchFamily="34" charset="-34"/>
              <a:ea typeface="Tahoma"/>
              <a:cs typeface="Leelawadee UI" panose="020B0502040204020203" pitchFamily="34" charset="-34"/>
            </a:endParaRPr>
          </a:p>
          <a:p>
            <a:pPr marL="528638" indent="-528638" algn="just">
              <a:spcAft>
                <a:spcPts val="600"/>
              </a:spcAft>
            </a:pPr>
            <a:endParaRPr lang="pt-BR" sz="2800" spc="-1" dirty="0">
              <a:solidFill>
                <a:schemeClr val="bg1"/>
              </a:solidFill>
              <a:uFill>
                <a:solidFill>
                  <a:srgbClr val="FFFFFF"/>
                </a:solidFill>
              </a:uFill>
              <a:latin typeface="Leelawadee UI" panose="020B0502040204020203" pitchFamily="34" charset="-34"/>
              <a:ea typeface="Tahoma"/>
              <a:cs typeface="Leelawadee UI" panose="020B0502040204020203" pitchFamily="34" charset="-34"/>
            </a:endParaRPr>
          </a:p>
        </p:txBody>
      </p:sp>
    </p:spTree>
    <p:extLst>
      <p:ext uri="{BB962C8B-B14F-4D97-AF65-F5344CB8AC3E}">
        <p14:creationId xmlns:p14="http://schemas.microsoft.com/office/powerpoint/2010/main" val="261791171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6EE471-0B9E-4C22-AF79-0178FC10F154}"/>
              </a:ext>
            </a:extLst>
          </p:cNvPr>
          <p:cNvSpPr>
            <a:spLocks noGrp="1"/>
          </p:cNvSpPr>
          <p:nvPr>
            <p:ph type="title"/>
          </p:nvPr>
        </p:nvSpPr>
        <p:spPr/>
        <p:txBody>
          <a:bodyPr/>
          <a:lstStyle/>
          <a:p>
            <a:pPr algn="ctr"/>
            <a:r>
              <a:rPr lang="pt-BR" sz="4000" b="1" strike="noStrike" spc="-1" dirty="0">
                <a:solidFill>
                  <a:srgbClr val="FFFFFF"/>
                </a:solidFill>
                <a:uFill>
                  <a:solidFill>
                    <a:srgbClr val="FFFFFF"/>
                  </a:solidFill>
                </a:uFill>
                <a:latin typeface="Leelawadee UI"/>
                <a:ea typeface="Tahoma"/>
              </a:rPr>
              <a:t>ESTRUTURA</a:t>
            </a:r>
            <a:endParaRPr lang="pt-BR" sz="4000" dirty="0"/>
          </a:p>
        </p:txBody>
      </p:sp>
      <p:sp>
        <p:nvSpPr>
          <p:cNvPr id="3" name="Subtítulo 2">
            <a:extLst>
              <a:ext uri="{FF2B5EF4-FFF2-40B4-BE49-F238E27FC236}">
                <a16:creationId xmlns:a16="http://schemas.microsoft.com/office/drawing/2014/main" id="{B02DCDB4-D58F-4C24-817F-5B07D5E826DC}"/>
              </a:ext>
            </a:extLst>
          </p:cNvPr>
          <p:cNvSpPr>
            <a:spLocks noGrp="1"/>
          </p:cNvSpPr>
          <p:nvPr>
            <p:ph type="subTitle"/>
          </p:nvPr>
        </p:nvSpPr>
        <p:spPr>
          <a:xfrm>
            <a:off x="372000" y="1825560"/>
            <a:ext cx="11448000" cy="4350960"/>
          </a:xfrm>
        </p:spPr>
        <p:txBody>
          <a:bodyPr/>
          <a:lstStyle/>
          <a:p>
            <a:pPr algn="just"/>
            <a:r>
              <a:rPr lang="pt-BR" sz="3600" b="0" strike="noStrike" spc="-1" dirty="0">
                <a:solidFill>
                  <a:srgbClr val="FFFFFF"/>
                </a:solidFill>
                <a:uFill>
                  <a:solidFill>
                    <a:srgbClr val="FFFFFF"/>
                  </a:solidFill>
                </a:uFill>
                <a:latin typeface="Leelawadee UI"/>
                <a:ea typeface="Tahoma"/>
              </a:rPr>
              <a:t>Nosso Programa de Pós-Graduação está calcado em um binômio que visa a aplicação da teoria na prática da advocacia:
</a:t>
            </a:r>
            <a:r>
              <a:rPr lang="pt-BR" sz="3600" b="1" strike="noStrike" spc="-1" dirty="0">
                <a:solidFill>
                  <a:srgbClr val="FFFFFF"/>
                </a:solidFill>
                <a:uFill>
                  <a:solidFill>
                    <a:srgbClr val="FFFFFF"/>
                  </a:solidFill>
                </a:uFill>
                <a:latin typeface="Leelawadee UI"/>
                <a:ea typeface="Tahoma"/>
              </a:rPr>
              <a:t>Aulas teóricas + Prática guiada</a:t>
            </a:r>
            <a:endParaRPr lang="pt-BR" sz="3600" b="0" strike="noStrike" spc="-1" dirty="0">
              <a:solidFill>
                <a:srgbClr val="000000"/>
              </a:solidFill>
              <a:uFill>
                <a:solidFill>
                  <a:srgbClr val="FFFFFF"/>
                </a:solidFill>
              </a:uFill>
              <a:latin typeface="Calibri"/>
            </a:endParaRPr>
          </a:p>
          <a:p>
            <a:endParaRPr lang="pt-BR" sz="3600"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9B64D1-B7EC-4FD9-A00E-E1D60C6C8026}"/>
              </a:ext>
            </a:extLst>
          </p:cNvPr>
          <p:cNvSpPr>
            <a:spLocks noGrp="1"/>
          </p:cNvSpPr>
          <p:nvPr>
            <p:ph type="title"/>
          </p:nvPr>
        </p:nvSpPr>
        <p:spPr/>
        <p:txBody>
          <a:bodyPr/>
          <a:lstStyle/>
          <a:p>
            <a:pPr algn="ctr"/>
            <a:r>
              <a:rPr lang="pt-BR" sz="4000" b="1" strike="noStrike" spc="-1" dirty="0">
                <a:solidFill>
                  <a:srgbClr val="FFFFFF"/>
                </a:solidFill>
                <a:uFill>
                  <a:solidFill>
                    <a:srgbClr val="FFFFFF"/>
                  </a:solidFill>
                </a:uFill>
                <a:latin typeface="Leelawadee UI"/>
                <a:ea typeface="Tahoma"/>
              </a:rPr>
              <a:t>REALIZAÇÃO DAS DISCIPLINAS</a:t>
            </a:r>
            <a:endParaRPr lang="pt-BR" sz="4000" dirty="0"/>
          </a:p>
        </p:txBody>
      </p:sp>
      <p:sp>
        <p:nvSpPr>
          <p:cNvPr id="3" name="Subtítulo 2">
            <a:extLst>
              <a:ext uri="{FF2B5EF4-FFF2-40B4-BE49-F238E27FC236}">
                <a16:creationId xmlns:a16="http://schemas.microsoft.com/office/drawing/2014/main" id="{792A544E-7EE9-46CA-B171-5119FAB77967}"/>
              </a:ext>
            </a:extLst>
          </p:cNvPr>
          <p:cNvSpPr>
            <a:spLocks noGrp="1"/>
          </p:cNvSpPr>
          <p:nvPr>
            <p:ph type="subTitle"/>
          </p:nvPr>
        </p:nvSpPr>
        <p:spPr>
          <a:xfrm>
            <a:off x="372000" y="1825560"/>
            <a:ext cx="11448000" cy="4350960"/>
          </a:xfrm>
        </p:spPr>
        <p:txBody>
          <a:bodyPr/>
          <a:lstStyle/>
          <a:p>
            <a:pPr algn="just"/>
            <a:r>
              <a:rPr lang="pt-BR" sz="3600" b="0" strike="noStrike" spc="-1" dirty="0">
                <a:solidFill>
                  <a:srgbClr val="FFFFFF"/>
                </a:solidFill>
                <a:uFill>
                  <a:solidFill>
                    <a:srgbClr val="FFFFFF"/>
                  </a:solidFill>
                </a:uFill>
                <a:latin typeface="Leelawadee UI"/>
                <a:ea typeface="Tahoma"/>
              </a:rPr>
              <a:t>As disciplinas do corpo-base de Direito serão realizadas totalmente presenciais.
Apenas as disciplinas de Metodologia da Pesquisa e Elaboração de TCC serão ofertadas na modalidade </a:t>
            </a:r>
            <a:r>
              <a:rPr lang="pt-BR" sz="3600" b="0" strike="noStrike" spc="-1" dirty="0" err="1">
                <a:solidFill>
                  <a:srgbClr val="FFFFFF"/>
                </a:solidFill>
                <a:uFill>
                  <a:solidFill>
                    <a:srgbClr val="FFFFFF"/>
                  </a:solidFill>
                </a:uFill>
                <a:latin typeface="Leelawadee UI"/>
                <a:ea typeface="Tahoma"/>
              </a:rPr>
              <a:t>Ead</a:t>
            </a:r>
            <a:r>
              <a:rPr lang="pt-BR" sz="3600" b="0" strike="noStrike" spc="-1" dirty="0">
                <a:solidFill>
                  <a:srgbClr val="FFFFFF"/>
                </a:solidFill>
                <a:uFill>
                  <a:solidFill>
                    <a:srgbClr val="FFFFFF"/>
                  </a:solidFill>
                </a:uFill>
                <a:latin typeface="Leelawadee UI"/>
                <a:ea typeface="Tahoma"/>
              </a:rPr>
              <a:t>.</a:t>
            </a:r>
            <a:endParaRPr lang="pt-BR" sz="3600" b="0" strike="noStrike" spc="-1" dirty="0">
              <a:solidFill>
                <a:srgbClr val="000000"/>
              </a:solidFill>
              <a:uFill>
                <a:solidFill>
                  <a:srgbClr val="FFFFFF"/>
                </a:solidFill>
              </a:uFill>
              <a:latin typeface="Calibri"/>
            </a:endParaRPr>
          </a:p>
          <a:p>
            <a:endParaRPr lang="pt-BR" sz="3600"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640</TotalTime>
  <Words>578</Words>
  <Application>Microsoft Office PowerPoint</Application>
  <PresentationFormat>Widescreen</PresentationFormat>
  <Paragraphs>92</Paragraphs>
  <Slides>18</Slides>
  <Notes>3</Notes>
  <HiddenSlides>0</HiddenSlides>
  <MMClips>0</MMClips>
  <ScaleCrop>false</ScaleCrop>
  <HeadingPairs>
    <vt:vector size="6" baseType="variant">
      <vt:variant>
        <vt:lpstr>Fontes usadas</vt:lpstr>
      </vt:variant>
      <vt:variant>
        <vt:i4>8</vt:i4>
      </vt:variant>
      <vt:variant>
        <vt:lpstr>Tema</vt:lpstr>
      </vt:variant>
      <vt:variant>
        <vt:i4>1</vt:i4>
      </vt:variant>
      <vt:variant>
        <vt:lpstr>Títulos de slides</vt:lpstr>
      </vt:variant>
      <vt:variant>
        <vt:i4>18</vt:i4>
      </vt:variant>
    </vt:vector>
  </HeadingPairs>
  <TitlesOfParts>
    <vt:vector size="27" baseType="lpstr">
      <vt:lpstr>Arial</vt:lpstr>
      <vt:lpstr>Calibri</vt:lpstr>
      <vt:lpstr>Calibri Light</vt:lpstr>
      <vt:lpstr>Leelawadee UI</vt:lpstr>
      <vt:lpstr>Liberation Sans</vt:lpstr>
      <vt:lpstr>Symbol</vt:lpstr>
      <vt:lpstr>Times New Roman</vt:lpstr>
      <vt:lpstr>Wingdings</vt:lpstr>
      <vt:lpstr>Office Theme</vt:lpstr>
      <vt:lpstr>Apresentação do PowerPoint</vt:lpstr>
      <vt:lpstr>Apresentação do PowerPoint</vt:lpstr>
      <vt:lpstr>QUAL O FORMATO DO CURSO?</vt:lpstr>
      <vt:lpstr>DISCIPLINAS</vt:lpstr>
      <vt:lpstr>Apresentação do PowerPoint</vt:lpstr>
      <vt:lpstr>Apresentação do PowerPoint</vt:lpstr>
      <vt:lpstr>Apresentação do PowerPoint</vt:lpstr>
      <vt:lpstr>ESTRUTURA</vt:lpstr>
      <vt:lpstr>REALIZAÇÃO DAS DISCIPLINAS</vt:lpstr>
      <vt:lpstr>Apresentação do PowerPoint</vt:lpstr>
      <vt:lpstr>Apresentação do PowerPoint</vt:lpstr>
      <vt:lpstr>QUAL TÍTULO DO EGRESSO?</vt:lpstr>
      <vt:lpstr>Apresentação do PowerPoint</vt:lpstr>
      <vt:lpstr>Apresentação do PowerPoint</vt:lpstr>
      <vt:lpstr>Apresentação do PowerPoint</vt:lpstr>
      <vt:lpstr>Apresentação do PowerPoint</vt:lpstr>
      <vt:lpstr>INVESTIMENTO:</vt:lpstr>
      <vt:lpstr>OUTRAS INFORMAÇÕES: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Thiago</dc:creator>
  <cp:lastModifiedBy>User</cp:lastModifiedBy>
  <cp:revision>33</cp:revision>
  <dcterms:modified xsi:type="dcterms:W3CDTF">2019-12-12T14:12:22Z</dcterms:modified>
</cp:coreProperties>
</file>