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79" r:id="rId3"/>
    <p:sldMasterId id="2147483682" r:id="rId4"/>
    <p:sldMasterId id="2147483685" r:id="rId5"/>
    <p:sldMasterId id="2147483688" r:id="rId6"/>
    <p:sldMasterId id="2147483691" r:id="rId7"/>
  </p:sldMasterIdLst>
  <p:notesMasterIdLst>
    <p:notesMasterId r:id="rId37"/>
  </p:notesMasterIdLst>
  <p:handoutMasterIdLst>
    <p:handoutMasterId r:id="rId38"/>
  </p:handoutMasterIdLst>
  <p:sldIdLst>
    <p:sldId id="257" r:id="rId8"/>
    <p:sldId id="284" r:id="rId9"/>
    <p:sldId id="304" r:id="rId10"/>
    <p:sldId id="300" r:id="rId11"/>
    <p:sldId id="265" r:id="rId12"/>
    <p:sldId id="309" r:id="rId13"/>
    <p:sldId id="311" r:id="rId14"/>
    <p:sldId id="310" r:id="rId15"/>
    <p:sldId id="259" r:id="rId16"/>
    <p:sldId id="290" r:id="rId17"/>
    <p:sldId id="266" r:id="rId18"/>
    <p:sldId id="268" r:id="rId19"/>
    <p:sldId id="308" r:id="rId20"/>
    <p:sldId id="307" r:id="rId21"/>
    <p:sldId id="306" r:id="rId22"/>
    <p:sldId id="305" r:id="rId23"/>
    <p:sldId id="313" r:id="rId24"/>
    <p:sldId id="314" r:id="rId25"/>
    <p:sldId id="315" r:id="rId26"/>
    <p:sldId id="316" r:id="rId27"/>
    <p:sldId id="317" r:id="rId28"/>
    <p:sldId id="318" r:id="rId29"/>
    <p:sldId id="262" r:id="rId30"/>
    <p:sldId id="263" r:id="rId31"/>
    <p:sldId id="264" r:id="rId32"/>
    <p:sldId id="274" r:id="rId33"/>
    <p:sldId id="319" r:id="rId34"/>
    <p:sldId id="302" r:id="rId35"/>
    <p:sldId id="275" r:id="rId36"/>
  </p:sldIdLst>
  <p:sldSz cx="9144000" cy="6858000" type="screen4x3"/>
  <p:notesSz cx="6877050" cy="10001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0">
          <p15:clr>
            <a:srgbClr val="A4A3A4"/>
          </p15:clr>
        </p15:guide>
        <p15:guide id="4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7CE"/>
    <a:srgbClr val="009999"/>
    <a:srgbClr val="336600"/>
    <a:srgbClr val="006600"/>
    <a:srgbClr val="008000"/>
    <a:srgbClr val="99CCFF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2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400" y="-90"/>
      </p:cViewPr>
      <p:guideLst>
        <p:guide orient="horz" pos="2880"/>
        <p:guide orient="horz" pos="3150"/>
        <p:guide pos="216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055" cy="500063"/>
          </a:xfrm>
          <a:prstGeom prst="rect">
            <a:avLst/>
          </a:prstGeom>
        </p:spPr>
        <p:txBody>
          <a:bodyPr vert="horz" lIns="96432" tIns="48216" rIns="96432" bIns="48216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405" y="1"/>
            <a:ext cx="2980055" cy="500063"/>
          </a:xfrm>
          <a:prstGeom prst="rect">
            <a:avLst/>
          </a:prstGeom>
        </p:spPr>
        <p:txBody>
          <a:bodyPr vert="horz" lIns="96432" tIns="48216" rIns="96432" bIns="48216" rtlCol="0"/>
          <a:lstStyle>
            <a:lvl1pPr algn="r">
              <a:defRPr sz="1300"/>
            </a:lvl1pPr>
          </a:lstStyle>
          <a:p>
            <a:fld id="{4408AE85-127A-4751-9FE6-54DFE0DF7164}" type="datetimeFigureOut">
              <a:rPr lang="pt-BR" smtClean="0"/>
              <a:t>15/05/2014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99451"/>
            <a:ext cx="2980055" cy="500063"/>
          </a:xfrm>
          <a:prstGeom prst="rect">
            <a:avLst/>
          </a:prstGeom>
        </p:spPr>
        <p:txBody>
          <a:bodyPr vert="horz" lIns="96432" tIns="48216" rIns="96432" bIns="48216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405" y="9499451"/>
            <a:ext cx="2980055" cy="500063"/>
          </a:xfrm>
          <a:prstGeom prst="rect">
            <a:avLst/>
          </a:prstGeom>
        </p:spPr>
        <p:txBody>
          <a:bodyPr vert="horz" lIns="96432" tIns="48216" rIns="96432" bIns="48216" rtlCol="0" anchor="b"/>
          <a:lstStyle>
            <a:lvl1pPr algn="r">
              <a:defRPr sz="1300"/>
            </a:lvl1pPr>
          </a:lstStyle>
          <a:p>
            <a:fld id="{68961D2B-2C2C-43F9-B5FA-50D88AC44E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9504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055" cy="500063"/>
          </a:xfrm>
          <a:prstGeom prst="rect">
            <a:avLst/>
          </a:prstGeom>
        </p:spPr>
        <p:txBody>
          <a:bodyPr vert="horz" lIns="96432" tIns="48216" rIns="96432" bIns="48216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5" y="1"/>
            <a:ext cx="2980055" cy="500063"/>
          </a:xfrm>
          <a:prstGeom prst="rect">
            <a:avLst/>
          </a:prstGeom>
        </p:spPr>
        <p:txBody>
          <a:bodyPr vert="horz" lIns="96432" tIns="48216" rIns="96432" bIns="48216" rtlCol="0"/>
          <a:lstStyle>
            <a:lvl1pPr algn="r">
              <a:defRPr sz="1300"/>
            </a:lvl1pPr>
          </a:lstStyle>
          <a:p>
            <a:fld id="{FD025208-B82D-416F-9621-3F441AE5C3B6}" type="datetimeFigureOut">
              <a:rPr lang="pt-BR" smtClean="0"/>
              <a:t>15/05/2014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2" tIns="48216" rIns="96432" bIns="48216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0595"/>
            <a:ext cx="5501640" cy="4500563"/>
          </a:xfrm>
          <a:prstGeom prst="rect">
            <a:avLst/>
          </a:prstGeom>
        </p:spPr>
        <p:txBody>
          <a:bodyPr vert="horz" lIns="96432" tIns="48216" rIns="96432" bIns="4821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99451"/>
            <a:ext cx="2980055" cy="500063"/>
          </a:xfrm>
          <a:prstGeom prst="rect">
            <a:avLst/>
          </a:prstGeom>
        </p:spPr>
        <p:txBody>
          <a:bodyPr vert="horz" lIns="96432" tIns="48216" rIns="96432" bIns="48216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5" y="9499451"/>
            <a:ext cx="2980055" cy="500063"/>
          </a:xfrm>
          <a:prstGeom prst="rect">
            <a:avLst/>
          </a:prstGeom>
        </p:spPr>
        <p:txBody>
          <a:bodyPr vert="horz" lIns="96432" tIns="48216" rIns="96432" bIns="48216" rtlCol="0" anchor="b"/>
          <a:lstStyle>
            <a:lvl1pPr algn="r">
              <a:defRPr sz="1300"/>
            </a:lvl1pPr>
          </a:lstStyle>
          <a:p>
            <a:fld id="{63B9F033-DDEF-4D42-9214-1FE8F5907B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37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1671191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36" name="Espaço Reservado para Rodapé 435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SINAVAL – AGOSTO 2013</a:t>
            </a:r>
            <a:endParaRPr lang="pt-BR" dirty="0"/>
          </a:p>
        </p:txBody>
      </p:sp>
      <p:sp>
        <p:nvSpPr>
          <p:cNvPr id="437" name="Espaço Reservado para Número de Slide 436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AGOSTO 2013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1671191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36" name="Espaço Reservado para Rodapé 435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Balanço 2013 –março2014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37" name="Espaço Reservado para Número de Slide 436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442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AGOSTO 2013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7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1671191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36" name="Espaço Reservado para Rodapé 435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Balanço 2013 –março2014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37" name="Espaço Reservado para Número de Slide 436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72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AGOSTO 2013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83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SINAVAL – AGOSTO 2013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1671191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36" name="Espaço Reservado para Rodapé 4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FF">
                    <a:tint val="75000"/>
                  </a:srgbClr>
                </a:solidFill>
              </a:rPr>
              <a:t>SINAVAL – MAIO 2012</a:t>
            </a:r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37" name="Espaço Reservado para Número de Slide 4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1C656-2DEF-40A9-967A-0A45BF85860F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92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1C656-2DEF-40A9-967A-0A45BF85860F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FF">
                    <a:tint val="75000"/>
                  </a:srgbClr>
                </a:solidFill>
              </a:rPr>
              <a:t>SINAVAL – MAIO 2012</a:t>
            </a:r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1671191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36" name="Espaço Reservado para Rodapé 4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00"/>
                </a:solidFill>
              </a:rPr>
              <a:t>SINAVAL</a:t>
            </a:r>
            <a:r>
              <a:rPr lang="pt-BR" dirty="0" smtClean="0">
                <a:solidFill>
                  <a:srgbClr val="FFFFFF">
                    <a:tint val="75000"/>
                  </a:srgbClr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– MAIO 2013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37" name="Espaço Reservado para Número de Slide 4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6F1C656-2DEF-40A9-967A-0A45BF85860F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6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1C656-2DEF-40A9-967A-0A45BF85860F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FF">
                    <a:tint val="75000"/>
                  </a:srgbClr>
                </a:solidFill>
              </a:rPr>
              <a:t>SINAVAL – MAIO 2012</a:t>
            </a:r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9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1671191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36" name="Espaço Reservado para Rodapé 435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Balanço 2013 –março2014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37" name="Espaço Reservado para Número de Slide 436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19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AGOSTO 2013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96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1671191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36" name="Espaço Reservado para Rodapé 435"/>
          <p:cNvSpPr>
            <a:spLocks noGrp="1"/>
          </p:cNvSpPr>
          <p:nvPr>
            <p:ph type="ftr" sz="quarter" idx="10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Balanço 2013 –março2014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37" name="Espaço Reservado para Número de Slide 436"/>
          <p:cNvSpPr>
            <a:spLocks noGrp="1"/>
          </p:cNvSpPr>
          <p:nvPr>
            <p:ph type="sldNum" sz="quarter" idx="11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85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spaço Reservado para Título 438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36000" rIns="91440" bIns="36000" rtlCol="0" anchor="ctr" anchorCtr="0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lumMod val="100000"/>
                </a:schemeClr>
              </a:gs>
              <a:gs pos="50000">
                <a:schemeClr val="accent2">
                  <a:shade val="45000"/>
                  <a:satMod val="170000"/>
                  <a:lumMod val="100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lumMod val="10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lumMod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5" name="Grupo 39"/>
          <p:cNvGrpSpPr>
            <a:grpSpLocks noChangeAspect="1"/>
          </p:cNvGrpSpPr>
          <p:nvPr/>
        </p:nvGrpSpPr>
        <p:grpSpPr>
          <a:xfrm>
            <a:off x="358889" y="84734"/>
            <a:ext cx="547566" cy="547523"/>
            <a:chOff x="8027988" y="287338"/>
            <a:chExt cx="436599" cy="436562"/>
          </a:xfrm>
          <a:effectLst>
            <a:outerShdw blurRad="25400" dist="25400" dir="2700000" algn="tl" rotWithShape="0">
              <a:prstClr val="black">
                <a:alpha val="71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28023" y="287338"/>
              <a:ext cx="436564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29610" y="293688"/>
              <a:ext cx="431802" cy="288925"/>
            </a:xfrm>
            <a:custGeom>
              <a:avLst/>
              <a:gdLst/>
              <a:ahLst/>
              <a:cxnLst>
                <a:cxn ang="0">
                  <a:pos x="1802" y="11"/>
                </a:cxn>
                <a:cxn ang="0">
                  <a:pos x="2026" y="69"/>
                </a:cxn>
                <a:cxn ang="0">
                  <a:pos x="2229" y="170"/>
                </a:cxn>
                <a:cxn ang="0">
                  <a:pos x="2405" y="310"/>
                </a:cxn>
                <a:cxn ang="0">
                  <a:pos x="2549" y="482"/>
                </a:cxn>
                <a:cxn ang="0">
                  <a:pos x="2656" y="681"/>
                </a:cxn>
                <a:cxn ang="0">
                  <a:pos x="2518" y="827"/>
                </a:cxn>
                <a:cxn ang="0">
                  <a:pos x="2430" y="628"/>
                </a:cxn>
                <a:cxn ang="0">
                  <a:pos x="2300" y="457"/>
                </a:cxn>
                <a:cxn ang="0">
                  <a:pos x="2134" y="321"/>
                </a:cxn>
                <a:cxn ang="0">
                  <a:pos x="1938" y="228"/>
                </a:cxn>
                <a:cxn ang="0">
                  <a:pos x="1720" y="182"/>
                </a:cxn>
                <a:cxn ang="0">
                  <a:pos x="1496" y="191"/>
                </a:cxn>
                <a:cxn ang="0">
                  <a:pos x="1290" y="250"/>
                </a:cxn>
                <a:cxn ang="0">
                  <a:pos x="1108" y="352"/>
                </a:cxn>
                <a:cxn ang="0">
                  <a:pos x="954" y="493"/>
                </a:cxn>
                <a:cxn ang="0">
                  <a:pos x="836" y="665"/>
                </a:cxn>
                <a:cxn ang="0">
                  <a:pos x="759" y="862"/>
                </a:cxn>
                <a:cxn ang="0">
                  <a:pos x="3266" y="1005"/>
                </a:cxn>
                <a:cxn ang="0">
                  <a:pos x="2722" y="1263"/>
                </a:cxn>
                <a:cxn ang="0">
                  <a:pos x="2661" y="1488"/>
                </a:cxn>
                <a:cxn ang="0">
                  <a:pos x="2556" y="1692"/>
                </a:cxn>
                <a:cxn ang="0">
                  <a:pos x="2412" y="1868"/>
                </a:cxn>
                <a:cxn ang="0">
                  <a:pos x="2235" y="2010"/>
                </a:cxn>
                <a:cxn ang="0">
                  <a:pos x="2031" y="2114"/>
                </a:cxn>
                <a:cxn ang="0">
                  <a:pos x="1804" y="2172"/>
                </a:cxn>
                <a:cxn ang="0">
                  <a:pos x="1559" y="2181"/>
                </a:cxn>
                <a:cxn ang="0">
                  <a:pos x="1318" y="2135"/>
                </a:cxn>
                <a:cxn ang="0">
                  <a:pos x="1099" y="2039"/>
                </a:cxn>
                <a:cxn ang="0">
                  <a:pos x="909" y="1900"/>
                </a:cxn>
                <a:cxn ang="0">
                  <a:pos x="752" y="1723"/>
                </a:cxn>
                <a:cxn ang="0">
                  <a:pos x="637" y="1514"/>
                </a:cxn>
                <a:cxn ang="0">
                  <a:pos x="771" y="1362"/>
                </a:cxn>
                <a:cxn ang="0">
                  <a:pos x="859" y="1559"/>
                </a:cxn>
                <a:cxn ang="0">
                  <a:pos x="989" y="1730"/>
                </a:cxn>
                <a:cxn ang="0">
                  <a:pos x="1155" y="1865"/>
                </a:cxn>
                <a:cxn ang="0">
                  <a:pos x="1350" y="1958"/>
                </a:cxn>
                <a:cxn ang="0">
                  <a:pos x="1567" y="2003"/>
                </a:cxn>
                <a:cxn ang="0">
                  <a:pos x="1790" y="1994"/>
                </a:cxn>
                <a:cxn ang="0">
                  <a:pos x="1995" y="1936"/>
                </a:cxn>
                <a:cxn ang="0">
                  <a:pos x="2178" y="1834"/>
                </a:cxn>
                <a:cxn ang="0">
                  <a:pos x="2331" y="1694"/>
                </a:cxn>
                <a:cxn ang="0">
                  <a:pos x="2450" y="1522"/>
                </a:cxn>
                <a:cxn ang="0">
                  <a:pos x="2527" y="1326"/>
                </a:cxn>
                <a:cxn ang="0">
                  <a:pos x="0" y="1184"/>
                </a:cxn>
                <a:cxn ang="0">
                  <a:pos x="564" y="926"/>
                </a:cxn>
                <a:cxn ang="0">
                  <a:pos x="624" y="699"/>
                </a:cxn>
                <a:cxn ang="0">
                  <a:pos x="729" y="495"/>
                </a:cxn>
                <a:cxn ang="0">
                  <a:pos x="873" y="318"/>
                </a:cxn>
                <a:cxn ang="0">
                  <a:pos x="1051" y="175"/>
                </a:cxn>
                <a:cxn ang="0">
                  <a:pos x="1255" y="71"/>
                </a:cxn>
                <a:cxn ang="0">
                  <a:pos x="1482" y="12"/>
                </a:cxn>
              </a:cxnLst>
              <a:rect l="0" t="0" r="r" b="b"/>
              <a:pathLst>
                <a:path w="3266" h="2184">
                  <a:moveTo>
                    <a:pt x="1644" y="0"/>
                  </a:moveTo>
                  <a:lnTo>
                    <a:pt x="1724" y="3"/>
                  </a:lnTo>
                  <a:lnTo>
                    <a:pt x="1802" y="11"/>
                  </a:lnTo>
                  <a:lnTo>
                    <a:pt x="1879" y="25"/>
                  </a:lnTo>
                  <a:lnTo>
                    <a:pt x="1954" y="45"/>
                  </a:lnTo>
                  <a:lnTo>
                    <a:pt x="2026" y="69"/>
                  </a:lnTo>
                  <a:lnTo>
                    <a:pt x="2097" y="98"/>
                  </a:lnTo>
                  <a:lnTo>
                    <a:pt x="2164" y="132"/>
                  </a:lnTo>
                  <a:lnTo>
                    <a:pt x="2229" y="170"/>
                  </a:lnTo>
                  <a:lnTo>
                    <a:pt x="2291" y="213"/>
                  </a:lnTo>
                  <a:lnTo>
                    <a:pt x="2350" y="259"/>
                  </a:lnTo>
                  <a:lnTo>
                    <a:pt x="2405" y="310"/>
                  </a:lnTo>
                  <a:lnTo>
                    <a:pt x="2457" y="364"/>
                  </a:lnTo>
                  <a:lnTo>
                    <a:pt x="2505" y="421"/>
                  </a:lnTo>
                  <a:lnTo>
                    <a:pt x="2549" y="482"/>
                  </a:lnTo>
                  <a:lnTo>
                    <a:pt x="2589" y="545"/>
                  </a:lnTo>
                  <a:lnTo>
                    <a:pt x="2625" y="612"/>
                  </a:lnTo>
                  <a:lnTo>
                    <a:pt x="2656" y="681"/>
                  </a:lnTo>
                  <a:lnTo>
                    <a:pt x="2682" y="753"/>
                  </a:lnTo>
                  <a:lnTo>
                    <a:pt x="2703" y="827"/>
                  </a:lnTo>
                  <a:lnTo>
                    <a:pt x="2518" y="827"/>
                  </a:lnTo>
                  <a:lnTo>
                    <a:pt x="2494" y="758"/>
                  </a:lnTo>
                  <a:lnTo>
                    <a:pt x="2465" y="691"/>
                  </a:lnTo>
                  <a:lnTo>
                    <a:pt x="2430" y="628"/>
                  </a:lnTo>
                  <a:lnTo>
                    <a:pt x="2391" y="568"/>
                  </a:lnTo>
                  <a:lnTo>
                    <a:pt x="2348" y="511"/>
                  </a:lnTo>
                  <a:lnTo>
                    <a:pt x="2300" y="457"/>
                  </a:lnTo>
                  <a:lnTo>
                    <a:pt x="2248" y="408"/>
                  </a:lnTo>
                  <a:lnTo>
                    <a:pt x="2193" y="362"/>
                  </a:lnTo>
                  <a:lnTo>
                    <a:pt x="2134" y="321"/>
                  </a:lnTo>
                  <a:lnTo>
                    <a:pt x="2072" y="285"/>
                  </a:lnTo>
                  <a:lnTo>
                    <a:pt x="2006" y="254"/>
                  </a:lnTo>
                  <a:lnTo>
                    <a:pt x="1938" y="228"/>
                  </a:lnTo>
                  <a:lnTo>
                    <a:pt x="1868" y="207"/>
                  </a:lnTo>
                  <a:lnTo>
                    <a:pt x="1795" y="191"/>
                  </a:lnTo>
                  <a:lnTo>
                    <a:pt x="1720" y="182"/>
                  </a:lnTo>
                  <a:lnTo>
                    <a:pt x="1644" y="179"/>
                  </a:lnTo>
                  <a:lnTo>
                    <a:pt x="1569" y="182"/>
                  </a:lnTo>
                  <a:lnTo>
                    <a:pt x="1496" y="191"/>
                  </a:lnTo>
                  <a:lnTo>
                    <a:pt x="1425" y="205"/>
                  </a:lnTo>
                  <a:lnTo>
                    <a:pt x="1357" y="225"/>
                  </a:lnTo>
                  <a:lnTo>
                    <a:pt x="1290" y="250"/>
                  </a:lnTo>
                  <a:lnTo>
                    <a:pt x="1227" y="279"/>
                  </a:lnTo>
                  <a:lnTo>
                    <a:pt x="1166" y="314"/>
                  </a:lnTo>
                  <a:lnTo>
                    <a:pt x="1108" y="352"/>
                  </a:lnTo>
                  <a:lnTo>
                    <a:pt x="1053" y="395"/>
                  </a:lnTo>
                  <a:lnTo>
                    <a:pt x="1002" y="442"/>
                  </a:lnTo>
                  <a:lnTo>
                    <a:pt x="954" y="493"/>
                  </a:lnTo>
                  <a:lnTo>
                    <a:pt x="910" y="547"/>
                  </a:lnTo>
                  <a:lnTo>
                    <a:pt x="871" y="605"/>
                  </a:lnTo>
                  <a:lnTo>
                    <a:pt x="836" y="665"/>
                  </a:lnTo>
                  <a:lnTo>
                    <a:pt x="805" y="728"/>
                  </a:lnTo>
                  <a:lnTo>
                    <a:pt x="780" y="794"/>
                  </a:lnTo>
                  <a:lnTo>
                    <a:pt x="759" y="862"/>
                  </a:lnTo>
                  <a:lnTo>
                    <a:pt x="744" y="933"/>
                  </a:lnTo>
                  <a:lnTo>
                    <a:pt x="734" y="1005"/>
                  </a:lnTo>
                  <a:lnTo>
                    <a:pt x="3266" y="1005"/>
                  </a:lnTo>
                  <a:lnTo>
                    <a:pt x="3266" y="1184"/>
                  </a:lnTo>
                  <a:lnTo>
                    <a:pt x="2732" y="1184"/>
                  </a:lnTo>
                  <a:lnTo>
                    <a:pt x="2722" y="1263"/>
                  </a:lnTo>
                  <a:lnTo>
                    <a:pt x="2707" y="1340"/>
                  </a:lnTo>
                  <a:lnTo>
                    <a:pt x="2687" y="1415"/>
                  </a:lnTo>
                  <a:lnTo>
                    <a:pt x="2661" y="1488"/>
                  </a:lnTo>
                  <a:lnTo>
                    <a:pt x="2631" y="1559"/>
                  </a:lnTo>
                  <a:lnTo>
                    <a:pt x="2596" y="1628"/>
                  </a:lnTo>
                  <a:lnTo>
                    <a:pt x="2556" y="1692"/>
                  </a:lnTo>
                  <a:lnTo>
                    <a:pt x="2512" y="1754"/>
                  </a:lnTo>
                  <a:lnTo>
                    <a:pt x="2464" y="1813"/>
                  </a:lnTo>
                  <a:lnTo>
                    <a:pt x="2412" y="1868"/>
                  </a:lnTo>
                  <a:lnTo>
                    <a:pt x="2357" y="1919"/>
                  </a:lnTo>
                  <a:lnTo>
                    <a:pt x="2298" y="1967"/>
                  </a:lnTo>
                  <a:lnTo>
                    <a:pt x="2235" y="2010"/>
                  </a:lnTo>
                  <a:lnTo>
                    <a:pt x="2170" y="2049"/>
                  </a:lnTo>
                  <a:lnTo>
                    <a:pt x="2102" y="2084"/>
                  </a:lnTo>
                  <a:lnTo>
                    <a:pt x="2031" y="2114"/>
                  </a:lnTo>
                  <a:lnTo>
                    <a:pt x="1957" y="2138"/>
                  </a:lnTo>
                  <a:lnTo>
                    <a:pt x="1882" y="2158"/>
                  </a:lnTo>
                  <a:lnTo>
                    <a:pt x="1804" y="2172"/>
                  </a:lnTo>
                  <a:lnTo>
                    <a:pt x="1725" y="2181"/>
                  </a:lnTo>
                  <a:lnTo>
                    <a:pt x="1644" y="2184"/>
                  </a:lnTo>
                  <a:lnTo>
                    <a:pt x="1559" y="2181"/>
                  </a:lnTo>
                  <a:lnTo>
                    <a:pt x="1477" y="2171"/>
                  </a:lnTo>
                  <a:lnTo>
                    <a:pt x="1396" y="2156"/>
                  </a:lnTo>
                  <a:lnTo>
                    <a:pt x="1318" y="2135"/>
                  </a:lnTo>
                  <a:lnTo>
                    <a:pt x="1242" y="2108"/>
                  </a:lnTo>
                  <a:lnTo>
                    <a:pt x="1169" y="2076"/>
                  </a:lnTo>
                  <a:lnTo>
                    <a:pt x="1099" y="2039"/>
                  </a:lnTo>
                  <a:lnTo>
                    <a:pt x="1032" y="1997"/>
                  </a:lnTo>
                  <a:lnTo>
                    <a:pt x="969" y="1951"/>
                  </a:lnTo>
                  <a:lnTo>
                    <a:pt x="909" y="1900"/>
                  </a:lnTo>
                  <a:lnTo>
                    <a:pt x="852" y="1845"/>
                  </a:lnTo>
                  <a:lnTo>
                    <a:pt x="800" y="1786"/>
                  </a:lnTo>
                  <a:lnTo>
                    <a:pt x="752" y="1723"/>
                  </a:lnTo>
                  <a:lnTo>
                    <a:pt x="709" y="1657"/>
                  </a:lnTo>
                  <a:lnTo>
                    <a:pt x="671" y="1587"/>
                  </a:lnTo>
                  <a:lnTo>
                    <a:pt x="637" y="1514"/>
                  </a:lnTo>
                  <a:lnTo>
                    <a:pt x="609" y="1439"/>
                  </a:lnTo>
                  <a:lnTo>
                    <a:pt x="586" y="1362"/>
                  </a:lnTo>
                  <a:lnTo>
                    <a:pt x="771" y="1362"/>
                  </a:lnTo>
                  <a:lnTo>
                    <a:pt x="795" y="1431"/>
                  </a:lnTo>
                  <a:lnTo>
                    <a:pt x="825" y="1496"/>
                  </a:lnTo>
                  <a:lnTo>
                    <a:pt x="859" y="1559"/>
                  </a:lnTo>
                  <a:lnTo>
                    <a:pt x="898" y="1620"/>
                  </a:lnTo>
                  <a:lnTo>
                    <a:pt x="942" y="1677"/>
                  </a:lnTo>
                  <a:lnTo>
                    <a:pt x="989" y="1730"/>
                  </a:lnTo>
                  <a:lnTo>
                    <a:pt x="1041" y="1779"/>
                  </a:lnTo>
                  <a:lnTo>
                    <a:pt x="1096" y="1824"/>
                  </a:lnTo>
                  <a:lnTo>
                    <a:pt x="1155" y="1865"/>
                  </a:lnTo>
                  <a:lnTo>
                    <a:pt x="1217" y="1901"/>
                  </a:lnTo>
                  <a:lnTo>
                    <a:pt x="1282" y="1932"/>
                  </a:lnTo>
                  <a:lnTo>
                    <a:pt x="1350" y="1958"/>
                  </a:lnTo>
                  <a:lnTo>
                    <a:pt x="1420" y="1979"/>
                  </a:lnTo>
                  <a:lnTo>
                    <a:pt x="1493" y="1994"/>
                  </a:lnTo>
                  <a:lnTo>
                    <a:pt x="1567" y="2003"/>
                  </a:lnTo>
                  <a:lnTo>
                    <a:pt x="1644" y="2006"/>
                  </a:lnTo>
                  <a:lnTo>
                    <a:pt x="1718" y="2003"/>
                  </a:lnTo>
                  <a:lnTo>
                    <a:pt x="1790" y="1994"/>
                  </a:lnTo>
                  <a:lnTo>
                    <a:pt x="1861" y="1980"/>
                  </a:lnTo>
                  <a:lnTo>
                    <a:pt x="1929" y="1961"/>
                  </a:lnTo>
                  <a:lnTo>
                    <a:pt x="1995" y="1936"/>
                  </a:lnTo>
                  <a:lnTo>
                    <a:pt x="2059" y="1906"/>
                  </a:lnTo>
                  <a:lnTo>
                    <a:pt x="2120" y="1872"/>
                  </a:lnTo>
                  <a:lnTo>
                    <a:pt x="2178" y="1834"/>
                  </a:lnTo>
                  <a:lnTo>
                    <a:pt x="2233" y="1791"/>
                  </a:lnTo>
                  <a:lnTo>
                    <a:pt x="2284" y="1745"/>
                  </a:lnTo>
                  <a:lnTo>
                    <a:pt x="2331" y="1694"/>
                  </a:lnTo>
                  <a:lnTo>
                    <a:pt x="2375" y="1640"/>
                  </a:lnTo>
                  <a:lnTo>
                    <a:pt x="2415" y="1582"/>
                  </a:lnTo>
                  <a:lnTo>
                    <a:pt x="2450" y="1522"/>
                  </a:lnTo>
                  <a:lnTo>
                    <a:pt x="2481" y="1459"/>
                  </a:lnTo>
                  <a:lnTo>
                    <a:pt x="2507" y="1394"/>
                  </a:lnTo>
                  <a:lnTo>
                    <a:pt x="2527" y="1326"/>
                  </a:lnTo>
                  <a:lnTo>
                    <a:pt x="2543" y="1256"/>
                  </a:lnTo>
                  <a:lnTo>
                    <a:pt x="2553" y="1184"/>
                  </a:lnTo>
                  <a:lnTo>
                    <a:pt x="0" y="1184"/>
                  </a:lnTo>
                  <a:lnTo>
                    <a:pt x="0" y="1005"/>
                  </a:lnTo>
                  <a:lnTo>
                    <a:pt x="555" y="1005"/>
                  </a:lnTo>
                  <a:lnTo>
                    <a:pt x="564" y="926"/>
                  </a:lnTo>
                  <a:lnTo>
                    <a:pt x="579" y="848"/>
                  </a:lnTo>
                  <a:lnTo>
                    <a:pt x="599" y="772"/>
                  </a:lnTo>
                  <a:lnTo>
                    <a:pt x="624" y="699"/>
                  </a:lnTo>
                  <a:lnTo>
                    <a:pt x="655" y="628"/>
                  </a:lnTo>
                  <a:lnTo>
                    <a:pt x="690" y="560"/>
                  </a:lnTo>
                  <a:lnTo>
                    <a:pt x="729" y="495"/>
                  </a:lnTo>
                  <a:lnTo>
                    <a:pt x="773" y="432"/>
                  </a:lnTo>
                  <a:lnTo>
                    <a:pt x="821" y="374"/>
                  </a:lnTo>
                  <a:lnTo>
                    <a:pt x="873" y="318"/>
                  </a:lnTo>
                  <a:lnTo>
                    <a:pt x="929" y="266"/>
                  </a:lnTo>
                  <a:lnTo>
                    <a:pt x="988" y="219"/>
                  </a:lnTo>
                  <a:lnTo>
                    <a:pt x="1051" y="175"/>
                  </a:lnTo>
                  <a:lnTo>
                    <a:pt x="1116" y="136"/>
                  </a:lnTo>
                  <a:lnTo>
                    <a:pt x="1184" y="101"/>
                  </a:lnTo>
                  <a:lnTo>
                    <a:pt x="1255" y="71"/>
                  </a:lnTo>
                  <a:lnTo>
                    <a:pt x="1329" y="46"/>
                  </a:lnTo>
                  <a:lnTo>
                    <a:pt x="1405" y="26"/>
                  </a:lnTo>
                  <a:lnTo>
                    <a:pt x="1482" y="12"/>
                  </a:lnTo>
                  <a:lnTo>
                    <a:pt x="1562" y="3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07399" y="665162"/>
              <a:ext cx="11112" cy="587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26484" y="665162"/>
              <a:ext cx="365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79" y="359"/>
                </a:cxn>
                <a:cxn ang="0">
                  <a:pos x="276" y="359"/>
                </a:cxn>
                <a:cxn ang="0">
                  <a:pos x="276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276" h="441">
                  <a:moveTo>
                    <a:pt x="0" y="0"/>
                  </a:moveTo>
                  <a:lnTo>
                    <a:pt x="79" y="0"/>
                  </a:lnTo>
                  <a:lnTo>
                    <a:pt x="79" y="359"/>
                  </a:lnTo>
                  <a:lnTo>
                    <a:pt x="276" y="359"/>
                  </a:lnTo>
                  <a:lnTo>
                    <a:pt x="276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210583" y="665162"/>
              <a:ext cx="73025" cy="58737"/>
            </a:xfrm>
            <a:custGeom>
              <a:avLst/>
              <a:gdLst/>
              <a:ahLst/>
              <a:cxnLst>
                <a:cxn ang="0">
                  <a:pos x="278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8" y="83"/>
                </a:cxn>
                <a:cxn ang="0">
                  <a:pos x="233" y="0"/>
                </a:cxn>
                <a:cxn ang="0">
                  <a:pos x="322" y="0"/>
                </a:cxn>
                <a:cxn ang="0">
                  <a:pos x="555" y="439"/>
                </a:cxn>
                <a:cxn ang="0">
                  <a:pos x="467" y="439"/>
                </a:cxn>
                <a:cxn ang="0">
                  <a:pos x="422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5" h="439">
                  <a:moveTo>
                    <a:pt x="278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8" y="83"/>
                  </a:lnTo>
                  <a:close/>
                  <a:moveTo>
                    <a:pt x="233" y="0"/>
                  </a:moveTo>
                  <a:lnTo>
                    <a:pt x="322" y="0"/>
                  </a:lnTo>
                  <a:lnTo>
                    <a:pt x="555" y="439"/>
                  </a:lnTo>
                  <a:lnTo>
                    <a:pt x="467" y="439"/>
                  </a:lnTo>
                  <a:lnTo>
                    <a:pt x="422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42347" y="665162"/>
              <a:ext cx="73025" cy="58737"/>
            </a:xfrm>
            <a:custGeom>
              <a:avLst/>
              <a:gdLst/>
              <a:ahLst/>
              <a:cxnLst>
                <a:cxn ang="0">
                  <a:pos x="277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7" y="83"/>
                </a:cxn>
                <a:cxn ang="0">
                  <a:pos x="233" y="0"/>
                </a:cxn>
                <a:cxn ang="0">
                  <a:pos x="321" y="0"/>
                </a:cxn>
                <a:cxn ang="0">
                  <a:pos x="554" y="439"/>
                </a:cxn>
                <a:cxn ang="0">
                  <a:pos x="466" y="439"/>
                </a:cxn>
                <a:cxn ang="0">
                  <a:pos x="421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4" h="439">
                  <a:moveTo>
                    <a:pt x="277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7" y="83"/>
                  </a:lnTo>
                  <a:close/>
                  <a:moveTo>
                    <a:pt x="233" y="0"/>
                  </a:moveTo>
                  <a:lnTo>
                    <a:pt x="321" y="0"/>
                  </a:lnTo>
                  <a:lnTo>
                    <a:pt x="554" y="439"/>
                  </a:lnTo>
                  <a:lnTo>
                    <a:pt x="466" y="439"/>
                  </a:lnTo>
                  <a:lnTo>
                    <a:pt x="421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75664" y="665162"/>
              <a:ext cx="746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77" y="356"/>
                </a:cxn>
                <a:cxn ang="0">
                  <a:pos x="466" y="0"/>
                </a:cxn>
                <a:cxn ang="0">
                  <a:pos x="554" y="0"/>
                </a:cxn>
                <a:cxn ang="0">
                  <a:pos x="321" y="439"/>
                </a:cxn>
                <a:cxn ang="0">
                  <a:pos x="233" y="439"/>
                </a:cxn>
                <a:cxn ang="0">
                  <a:pos x="0" y="0"/>
                </a:cxn>
              </a:cxnLst>
              <a:rect l="0" t="0" r="r" b="b"/>
              <a:pathLst>
                <a:path w="554" h="439">
                  <a:moveTo>
                    <a:pt x="0" y="0"/>
                  </a:moveTo>
                  <a:lnTo>
                    <a:pt x="88" y="0"/>
                  </a:lnTo>
                  <a:lnTo>
                    <a:pt x="277" y="356"/>
                  </a:lnTo>
                  <a:lnTo>
                    <a:pt x="466" y="0"/>
                  </a:lnTo>
                  <a:lnTo>
                    <a:pt x="554" y="0"/>
                  </a:lnTo>
                  <a:lnTo>
                    <a:pt x="321" y="439"/>
                  </a:lnTo>
                  <a:lnTo>
                    <a:pt x="233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37547" y="665161"/>
              <a:ext cx="650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0"/>
                </a:cxn>
                <a:cxn ang="0">
                  <a:pos x="408" y="329"/>
                </a:cxn>
                <a:cxn ang="0">
                  <a:pos x="408" y="0"/>
                </a:cxn>
                <a:cxn ang="0">
                  <a:pos x="488" y="0"/>
                </a:cxn>
                <a:cxn ang="0">
                  <a:pos x="488" y="441"/>
                </a:cxn>
                <a:cxn ang="0">
                  <a:pos x="408" y="441"/>
                </a:cxn>
                <a:cxn ang="0">
                  <a:pos x="80" y="112"/>
                </a:cxn>
                <a:cxn ang="0">
                  <a:pos x="80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488" h="441">
                  <a:moveTo>
                    <a:pt x="0" y="0"/>
                  </a:moveTo>
                  <a:lnTo>
                    <a:pt x="80" y="0"/>
                  </a:lnTo>
                  <a:lnTo>
                    <a:pt x="408" y="329"/>
                  </a:lnTo>
                  <a:lnTo>
                    <a:pt x="408" y="0"/>
                  </a:lnTo>
                  <a:lnTo>
                    <a:pt x="488" y="0"/>
                  </a:lnTo>
                  <a:lnTo>
                    <a:pt x="488" y="441"/>
                  </a:lnTo>
                  <a:lnTo>
                    <a:pt x="408" y="441"/>
                  </a:lnTo>
                  <a:lnTo>
                    <a:pt x="80" y="112"/>
                  </a:lnTo>
                  <a:lnTo>
                    <a:pt x="8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27988" y="665163"/>
              <a:ext cx="65087" cy="5873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418" y="9"/>
                </a:cxn>
                <a:cxn ang="0">
                  <a:pos x="455" y="35"/>
                </a:cxn>
                <a:cxn ang="0">
                  <a:pos x="433" y="128"/>
                </a:cxn>
                <a:cxn ang="0">
                  <a:pos x="388" y="86"/>
                </a:cxn>
                <a:cxn ang="0">
                  <a:pos x="368" y="80"/>
                </a:cxn>
                <a:cxn ang="0">
                  <a:pos x="112" y="83"/>
                </a:cxn>
                <a:cxn ang="0">
                  <a:pos x="90" y="100"/>
                </a:cxn>
                <a:cxn ang="0">
                  <a:pos x="81" y="130"/>
                </a:cxn>
                <a:cxn ang="0">
                  <a:pos x="90" y="159"/>
                </a:cxn>
                <a:cxn ang="0">
                  <a:pos x="112" y="177"/>
                </a:cxn>
                <a:cxn ang="0">
                  <a:pos x="375" y="180"/>
                </a:cxn>
                <a:cxn ang="0">
                  <a:pos x="419" y="191"/>
                </a:cxn>
                <a:cxn ang="0">
                  <a:pos x="456" y="218"/>
                </a:cxn>
                <a:cxn ang="0">
                  <a:pos x="480" y="259"/>
                </a:cxn>
                <a:cxn ang="0">
                  <a:pos x="489" y="309"/>
                </a:cxn>
                <a:cxn ang="0">
                  <a:pos x="480" y="359"/>
                </a:cxn>
                <a:cxn ang="0">
                  <a:pos x="456" y="400"/>
                </a:cxn>
                <a:cxn ang="0">
                  <a:pos x="419" y="428"/>
                </a:cxn>
                <a:cxn ang="0">
                  <a:pos x="375" y="439"/>
                </a:cxn>
                <a:cxn ang="0">
                  <a:pos x="93" y="437"/>
                </a:cxn>
                <a:cxn ang="0">
                  <a:pos x="53" y="419"/>
                </a:cxn>
                <a:cxn ang="0">
                  <a:pos x="0" y="368"/>
                </a:cxn>
                <a:cxn ang="0">
                  <a:pos x="93" y="346"/>
                </a:cxn>
                <a:cxn ang="0">
                  <a:pos x="111" y="357"/>
                </a:cxn>
                <a:cxn ang="0">
                  <a:pos x="365" y="359"/>
                </a:cxn>
                <a:cxn ang="0">
                  <a:pos x="391" y="349"/>
                </a:cxn>
                <a:cxn ang="0">
                  <a:pos x="407" y="325"/>
                </a:cxn>
                <a:cxn ang="0">
                  <a:pos x="407" y="294"/>
                </a:cxn>
                <a:cxn ang="0">
                  <a:pos x="391" y="269"/>
                </a:cxn>
                <a:cxn ang="0">
                  <a:pos x="365" y="259"/>
                </a:cxn>
                <a:cxn ang="0">
                  <a:pos x="92" y="256"/>
                </a:cxn>
                <a:cxn ang="0">
                  <a:pos x="51" y="236"/>
                </a:cxn>
                <a:cxn ang="0">
                  <a:pos x="20" y="202"/>
                </a:cxn>
                <a:cxn ang="0">
                  <a:pos x="3" y="156"/>
                </a:cxn>
                <a:cxn ang="0">
                  <a:pos x="3" y="104"/>
                </a:cxn>
                <a:cxn ang="0">
                  <a:pos x="20" y="58"/>
                </a:cxn>
                <a:cxn ang="0">
                  <a:pos x="51" y="23"/>
                </a:cxn>
                <a:cxn ang="0">
                  <a:pos x="92" y="3"/>
                </a:cxn>
              </a:cxnLst>
              <a:rect l="0" t="0" r="r" b="b"/>
              <a:pathLst>
                <a:path w="490" h="439">
                  <a:moveTo>
                    <a:pt x="115" y="0"/>
                  </a:moveTo>
                  <a:lnTo>
                    <a:pt x="375" y="0"/>
                  </a:lnTo>
                  <a:lnTo>
                    <a:pt x="397" y="2"/>
                  </a:lnTo>
                  <a:lnTo>
                    <a:pt x="418" y="9"/>
                  </a:lnTo>
                  <a:lnTo>
                    <a:pt x="438" y="20"/>
                  </a:lnTo>
                  <a:lnTo>
                    <a:pt x="455" y="35"/>
                  </a:lnTo>
                  <a:lnTo>
                    <a:pt x="490" y="71"/>
                  </a:lnTo>
                  <a:lnTo>
                    <a:pt x="433" y="128"/>
                  </a:lnTo>
                  <a:lnTo>
                    <a:pt x="397" y="93"/>
                  </a:lnTo>
                  <a:lnTo>
                    <a:pt x="388" y="86"/>
                  </a:lnTo>
                  <a:lnTo>
                    <a:pt x="379" y="82"/>
                  </a:lnTo>
                  <a:lnTo>
                    <a:pt x="368" y="80"/>
                  </a:lnTo>
                  <a:lnTo>
                    <a:pt x="126" y="80"/>
                  </a:lnTo>
                  <a:lnTo>
                    <a:pt x="112" y="83"/>
                  </a:lnTo>
                  <a:lnTo>
                    <a:pt x="99" y="90"/>
                  </a:lnTo>
                  <a:lnTo>
                    <a:pt x="90" y="100"/>
                  </a:lnTo>
                  <a:lnTo>
                    <a:pt x="83" y="114"/>
                  </a:lnTo>
                  <a:lnTo>
                    <a:pt x="81" y="130"/>
                  </a:lnTo>
                  <a:lnTo>
                    <a:pt x="83" y="146"/>
                  </a:lnTo>
                  <a:lnTo>
                    <a:pt x="90" y="159"/>
                  </a:lnTo>
                  <a:lnTo>
                    <a:pt x="99" y="170"/>
                  </a:lnTo>
                  <a:lnTo>
                    <a:pt x="112" y="177"/>
                  </a:lnTo>
                  <a:lnTo>
                    <a:pt x="126" y="180"/>
                  </a:lnTo>
                  <a:lnTo>
                    <a:pt x="375" y="180"/>
                  </a:lnTo>
                  <a:lnTo>
                    <a:pt x="398" y="183"/>
                  </a:lnTo>
                  <a:lnTo>
                    <a:pt x="419" y="191"/>
                  </a:lnTo>
                  <a:lnTo>
                    <a:pt x="439" y="203"/>
                  </a:lnTo>
                  <a:lnTo>
                    <a:pt x="456" y="218"/>
                  </a:lnTo>
                  <a:lnTo>
                    <a:pt x="470" y="237"/>
                  </a:lnTo>
                  <a:lnTo>
                    <a:pt x="480" y="259"/>
                  </a:lnTo>
                  <a:lnTo>
                    <a:pt x="487" y="283"/>
                  </a:lnTo>
                  <a:lnTo>
                    <a:pt x="489" y="309"/>
                  </a:lnTo>
                  <a:lnTo>
                    <a:pt x="487" y="335"/>
                  </a:lnTo>
                  <a:lnTo>
                    <a:pt x="480" y="359"/>
                  </a:lnTo>
                  <a:lnTo>
                    <a:pt x="470" y="381"/>
                  </a:lnTo>
                  <a:lnTo>
                    <a:pt x="456" y="400"/>
                  </a:lnTo>
                  <a:lnTo>
                    <a:pt x="439" y="416"/>
                  </a:lnTo>
                  <a:lnTo>
                    <a:pt x="419" y="428"/>
                  </a:lnTo>
                  <a:lnTo>
                    <a:pt x="398" y="436"/>
                  </a:lnTo>
                  <a:lnTo>
                    <a:pt x="375" y="439"/>
                  </a:lnTo>
                  <a:lnTo>
                    <a:pt x="116" y="439"/>
                  </a:lnTo>
                  <a:lnTo>
                    <a:pt x="93" y="437"/>
                  </a:lnTo>
                  <a:lnTo>
                    <a:pt x="72" y="430"/>
                  </a:lnTo>
                  <a:lnTo>
                    <a:pt x="53" y="419"/>
                  </a:lnTo>
                  <a:lnTo>
                    <a:pt x="36" y="404"/>
                  </a:lnTo>
                  <a:lnTo>
                    <a:pt x="0" y="368"/>
                  </a:lnTo>
                  <a:lnTo>
                    <a:pt x="57" y="311"/>
                  </a:lnTo>
                  <a:lnTo>
                    <a:pt x="93" y="346"/>
                  </a:lnTo>
                  <a:lnTo>
                    <a:pt x="102" y="353"/>
                  </a:lnTo>
                  <a:lnTo>
                    <a:pt x="111" y="357"/>
                  </a:lnTo>
                  <a:lnTo>
                    <a:pt x="122" y="359"/>
                  </a:lnTo>
                  <a:lnTo>
                    <a:pt x="365" y="359"/>
                  </a:lnTo>
                  <a:lnTo>
                    <a:pt x="379" y="356"/>
                  </a:lnTo>
                  <a:lnTo>
                    <a:pt x="391" y="349"/>
                  </a:lnTo>
                  <a:lnTo>
                    <a:pt x="401" y="339"/>
                  </a:lnTo>
                  <a:lnTo>
                    <a:pt x="407" y="325"/>
                  </a:lnTo>
                  <a:lnTo>
                    <a:pt x="409" y="309"/>
                  </a:lnTo>
                  <a:lnTo>
                    <a:pt x="407" y="294"/>
                  </a:lnTo>
                  <a:lnTo>
                    <a:pt x="401" y="280"/>
                  </a:lnTo>
                  <a:lnTo>
                    <a:pt x="391" y="269"/>
                  </a:lnTo>
                  <a:lnTo>
                    <a:pt x="379" y="262"/>
                  </a:lnTo>
                  <a:lnTo>
                    <a:pt x="365" y="259"/>
                  </a:lnTo>
                  <a:lnTo>
                    <a:pt x="115" y="259"/>
                  </a:lnTo>
                  <a:lnTo>
                    <a:pt x="92" y="256"/>
                  </a:lnTo>
                  <a:lnTo>
                    <a:pt x="71" y="248"/>
                  </a:lnTo>
                  <a:lnTo>
                    <a:pt x="51" y="236"/>
                  </a:lnTo>
                  <a:lnTo>
                    <a:pt x="34" y="221"/>
                  </a:lnTo>
                  <a:lnTo>
                    <a:pt x="20" y="202"/>
                  </a:lnTo>
                  <a:lnTo>
                    <a:pt x="10" y="180"/>
                  </a:lnTo>
                  <a:lnTo>
                    <a:pt x="3" y="156"/>
                  </a:lnTo>
                  <a:lnTo>
                    <a:pt x="1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0" y="58"/>
                  </a:lnTo>
                  <a:lnTo>
                    <a:pt x="34" y="39"/>
                  </a:lnTo>
                  <a:lnTo>
                    <a:pt x="51" y="23"/>
                  </a:lnTo>
                  <a:lnTo>
                    <a:pt x="71" y="11"/>
                  </a:lnTo>
                  <a:lnTo>
                    <a:pt x="92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15" name="Espaço Reservado para Título 8"/>
          <p:cNvSpPr txBox="1">
            <a:spLocks/>
          </p:cNvSpPr>
          <p:nvPr/>
        </p:nvSpPr>
        <p:spPr>
          <a:xfrm>
            <a:off x="1475656" y="435521"/>
            <a:ext cx="6696744" cy="263525"/>
          </a:xfrm>
          <a:prstGeom prst="rect">
            <a:avLst/>
          </a:prstGeom>
        </p:spPr>
        <p:txBody>
          <a:bodyPr lIns="0" rIns="0" bIns="0"/>
          <a:lstStyle/>
          <a:p>
            <a:pPr algn="l" eaLnBrk="0" hangingPunct="0">
              <a:defRPr/>
            </a:pPr>
            <a:r>
              <a:rPr lang="pt-BR" sz="170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Sindicato Nacional da Indústria da Construção e Reparação Naval e Offshore</a:t>
            </a:r>
            <a:endParaRPr lang="en-US" sz="1700" dirty="0"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285895" y="241805"/>
            <a:ext cx="576545" cy="162245"/>
            <a:chOff x="6664325" y="307975"/>
            <a:chExt cx="631826" cy="177801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7296150" y="403225"/>
              <a:ext cx="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227888" y="403225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7227888" y="392113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7216775" y="373063"/>
              <a:ext cx="1111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216775" y="3619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183438" y="361950"/>
              <a:ext cx="33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7183438" y="3492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7183438" y="3365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7153275" y="336550"/>
              <a:ext cx="30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7131050" y="309563"/>
              <a:ext cx="22225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7110413" y="307975"/>
              <a:ext cx="206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7110413" y="307975"/>
              <a:ext cx="0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7096125" y="3365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096125" y="336550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7088188" y="3460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7088188" y="346075"/>
              <a:ext cx="635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7083425" y="365125"/>
              <a:ext cx="11113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7072313" y="3857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7061200" y="385763"/>
              <a:ext cx="11113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7011988" y="403225"/>
              <a:ext cx="492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7011988" y="385763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011988" y="385763"/>
              <a:ext cx="269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7038975" y="36988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6972300" y="3698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951663" y="369888"/>
              <a:ext cx="2063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6951663" y="376238"/>
              <a:ext cx="0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6946900" y="4032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6946900" y="3635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6880225" y="349250"/>
              <a:ext cx="66675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6837363" y="349250"/>
              <a:ext cx="4286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 flipV="1">
              <a:off x="6829425" y="36830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6829425" y="368300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 flipV="1">
              <a:off x="6829425" y="384175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V="1">
              <a:off x="6835775" y="374650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6837363" y="357188"/>
              <a:ext cx="4445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881813" y="357188"/>
              <a:ext cx="4921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6931025" y="369888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>
              <a:off x="6924675" y="4032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924675" y="4032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 flipV="1">
              <a:off x="6913563" y="415925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6913563" y="415925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6707188" y="431800"/>
              <a:ext cx="2063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6707188" y="4318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683375" y="436563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6664325" y="436563"/>
              <a:ext cx="1905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6664325" y="446088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6678613" y="446088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6664325" y="45561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664325" y="4556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6669088" y="4572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6672263" y="46037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6673850" y="4635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6675438" y="4667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6677025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678613" y="4730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6678613" y="4762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6680200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66817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66833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6684963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6686550" y="4841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6689725" y="482600"/>
              <a:ext cx="5619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7251700" y="48260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72532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256463" y="47942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7256463" y="4778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7258050" y="47625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7259638" y="47466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7259638" y="4714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7259638" y="4667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7261225" y="458788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7265988" y="450850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7270750" y="444500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7277100" y="43656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7283450" y="43021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7289800" y="42386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7668344" y="60148"/>
            <a:ext cx="436029" cy="391124"/>
            <a:chOff x="8332788" y="57150"/>
            <a:chExt cx="477837" cy="428626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V="1">
              <a:off x="8736013" y="392113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 flipH="1" flipV="1">
              <a:off x="8726488" y="379413"/>
              <a:ext cx="952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 flipV="1">
              <a:off x="8726488" y="365125"/>
              <a:ext cx="1270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8739188" y="350838"/>
              <a:ext cx="71437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98" name="Line 101"/>
            <p:cNvSpPr>
              <a:spLocks noChangeShapeType="1"/>
            </p:cNvSpPr>
            <p:nvPr/>
          </p:nvSpPr>
          <p:spPr bwMode="auto">
            <a:xfrm flipV="1">
              <a:off x="8810625" y="3460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 flipH="1">
              <a:off x="8691563" y="346075"/>
              <a:ext cx="1190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0" name="Line 103"/>
            <p:cNvSpPr>
              <a:spLocks noChangeShapeType="1"/>
            </p:cNvSpPr>
            <p:nvPr/>
          </p:nvSpPr>
          <p:spPr bwMode="auto">
            <a:xfrm flipV="1">
              <a:off x="8691563" y="327025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H="1">
              <a:off x="8653463" y="327025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>
              <a:off x="8653463" y="3270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 flipH="1">
              <a:off x="8645525" y="341313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>
              <a:off x="8645525" y="3413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H="1">
              <a:off x="8593138" y="354013"/>
              <a:ext cx="5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 flipV="1">
              <a:off x="8589963" y="34766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flipH="1">
              <a:off x="8553450" y="347663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8" name="Line 111"/>
            <p:cNvSpPr>
              <a:spLocks noChangeShapeType="1"/>
            </p:cNvSpPr>
            <p:nvPr/>
          </p:nvSpPr>
          <p:spPr bwMode="auto">
            <a:xfrm flipV="1">
              <a:off x="8553450" y="339725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 flipV="1">
              <a:off x="8564563" y="325438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H="1">
              <a:off x="8543925" y="325438"/>
              <a:ext cx="206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1" name="Line 114"/>
            <p:cNvSpPr>
              <a:spLocks noChangeShapeType="1"/>
            </p:cNvSpPr>
            <p:nvPr/>
          </p:nvSpPr>
          <p:spPr bwMode="auto">
            <a:xfrm flipV="1">
              <a:off x="8543925" y="301625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2" name="Line 115"/>
            <p:cNvSpPr>
              <a:spLocks noChangeShapeType="1"/>
            </p:cNvSpPr>
            <p:nvPr/>
          </p:nvSpPr>
          <p:spPr bwMode="auto">
            <a:xfrm flipH="1" flipV="1">
              <a:off x="8534400" y="293688"/>
              <a:ext cx="9525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3" name="Line 116"/>
            <p:cNvSpPr>
              <a:spLocks noChangeShapeType="1"/>
            </p:cNvSpPr>
            <p:nvPr/>
          </p:nvSpPr>
          <p:spPr bwMode="auto">
            <a:xfrm flipH="1" flipV="1">
              <a:off x="8532813" y="204788"/>
              <a:ext cx="1587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H="1" flipV="1">
              <a:off x="8509000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H="1" flipV="1">
              <a:off x="8486775" y="57150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6" name="Line 119"/>
            <p:cNvSpPr>
              <a:spLocks noChangeShapeType="1"/>
            </p:cNvSpPr>
            <p:nvPr/>
          </p:nvSpPr>
          <p:spPr bwMode="auto">
            <a:xfrm flipH="1">
              <a:off x="8480425" y="57150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7" name="Line 120"/>
            <p:cNvSpPr>
              <a:spLocks noChangeShapeType="1"/>
            </p:cNvSpPr>
            <p:nvPr/>
          </p:nvSpPr>
          <p:spPr bwMode="auto">
            <a:xfrm flipH="1">
              <a:off x="8456613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>
              <a:off x="8456613" y="2047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19" name="Line 122"/>
            <p:cNvSpPr>
              <a:spLocks noChangeShapeType="1"/>
            </p:cNvSpPr>
            <p:nvPr/>
          </p:nvSpPr>
          <p:spPr bwMode="auto">
            <a:xfrm flipH="1">
              <a:off x="8445500" y="293688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0" name="Line 123"/>
            <p:cNvSpPr>
              <a:spLocks noChangeShapeType="1"/>
            </p:cNvSpPr>
            <p:nvPr/>
          </p:nvSpPr>
          <p:spPr bwMode="auto">
            <a:xfrm flipH="1">
              <a:off x="8434388" y="301625"/>
              <a:ext cx="11112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1" name="Line 124"/>
            <p:cNvSpPr>
              <a:spLocks noChangeShapeType="1"/>
            </p:cNvSpPr>
            <p:nvPr/>
          </p:nvSpPr>
          <p:spPr bwMode="auto">
            <a:xfrm>
              <a:off x="8434388" y="311150"/>
              <a:ext cx="0" cy="301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2" name="Line 125"/>
            <p:cNvSpPr>
              <a:spLocks noChangeShapeType="1"/>
            </p:cNvSpPr>
            <p:nvPr/>
          </p:nvSpPr>
          <p:spPr bwMode="auto">
            <a:xfrm flipH="1">
              <a:off x="8412163" y="341313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3" name="Line 126"/>
            <p:cNvSpPr>
              <a:spLocks noChangeShapeType="1"/>
            </p:cNvSpPr>
            <p:nvPr/>
          </p:nvSpPr>
          <p:spPr bwMode="auto">
            <a:xfrm flipV="1">
              <a:off x="8412163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4" name="Line 127"/>
            <p:cNvSpPr>
              <a:spLocks noChangeShapeType="1"/>
            </p:cNvSpPr>
            <p:nvPr/>
          </p:nvSpPr>
          <p:spPr bwMode="auto">
            <a:xfrm flipH="1">
              <a:off x="8375650" y="325438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/>
          </p:nvSpPr>
          <p:spPr bwMode="auto">
            <a:xfrm>
              <a:off x="8375650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6" name="Line 129"/>
            <p:cNvSpPr>
              <a:spLocks noChangeShapeType="1"/>
            </p:cNvSpPr>
            <p:nvPr/>
          </p:nvSpPr>
          <p:spPr bwMode="auto">
            <a:xfrm>
              <a:off x="8375650" y="34131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7" name="Line 130"/>
            <p:cNvSpPr>
              <a:spLocks noChangeShapeType="1"/>
            </p:cNvSpPr>
            <p:nvPr/>
          </p:nvSpPr>
          <p:spPr bwMode="auto">
            <a:xfrm flipH="1">
              <a:off x="8351838" y="349250"/>
              <a:ext cx="30162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/>
          </p:nvSpPr>
          <p:spPr bwMode="auto">
            <a:xfrm flipH="1">
              <a:off x="8332788" y="365125"/>
              <a:ext cx="1905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29" name="Line 132"/>
            <p:cNvSpPr>
              <a:spLocks noChangeShapeType="1"/>
            </p:cNvSpPr>
            <p:nvPr/>
          </p:nvSpPr>
          <p:spPr bwMode="auto">
            <a:xfrm flipH="1">
              <a:off x="8332788" y="385763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0" name="Line 133"/>
            <p:cNvSpPr>
              <a:spLocks noChangeShapeType="1"/>
            </p:cNvSpPr>
            <p:nvPr/>
          </p:nvSpPr>
          <p:spPr bwMode="auto">
            <a:xfrm>
              <a:off x="8332788" y="395288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/>
          </p:nvSpPr>
          <p:spPr bwMode="auto">
            <a:xfrm>
              <a:off x="8340725" y="3952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2" name="Line 135"/>
            <p:cNvSpPr>
              <a:spLocks noChangeShapeType="1"/>
            </p:cNvSpPr>
            <p:nvPr/>
          </p:nvSpPr>
          <p:spPr bwMode="auto">
            <a:xfrm>
              <a:off x="8340725" y="484188"/>
              <a:ext cx="873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3" name="Line 136"/>
            <p:cNvSpPr>
              <a:spLocks noChangeShapeType="1"/>
            </p:cNvSpPr>
            <p:nvPr/>
          </p:nvSpPr>
          <p:spPr bwMode="auto">
            <a:xfrm flipV="1">
              <a:off x="8428038" y="407988"/>
              <a:ext cx="1587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4" name="Line 137"/>
            <p:cNvSpPr>
              <a:spLocks noChangeShapeType="1"/>
            </p:cNvSpPr>
            <p:nvPr/>
          </p:nvSpPr>
          <p:spPr bwMode="auto">
            <a:xfrm flipV="1">
              <a:off x="842962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 flipV="1">
              <a:off x="8431213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 flipV="1">
              <a:off x="8432800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 flipV="1">
              <a:off x="8434388" y="401638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 flipV="1">
              <a:off x="8435975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39" name="Line 142"/>
            <p:cNvSpPr>
              <a:spLocks noChangeShapeType="1"/>
            </p:cNvSpPr>
            <p:nvPr/>
          </p:nvSpPr>
          <p:spPr bwMode="auto">
            <a:xfrm flipV="1">
              <a:off x="8439150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0" name="Line 143"/>
            <p:cNvSpPr>
              <a:spLocks noChangeShapeType="1"/>
            </p:cNvSpPr>
            <p:nvPr/>
          </p:nvSpPr>
          <p:spPr bwMode="auto">
            <a:xfrm flipV="1">
              <a:off x="8442325" y="400050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1" name="Line 144"/>
            <p:cNvSpPr>
              <a:spLocks noChangeShapeType="1"/>
            </p:cNvSpPr>
            <p:nvPr/>
          </p:nvSpPr>
          <p:spPr bwMode="auto">
            <a:xfrm>
              <a:off x="8480425" y="400050"/>
              <a:ext cx="47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2" name="Line 145"/>
            <p:cNvSpPr>
              <a:spLocks noChangeShapeType="1"/>
            </p:cNvSpPr>
            <p:nvPr/>
          </p:nvSpPr>
          <p:spPr bwMode="auto">
            <a:xfrm>
              <a:off x="8485188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3" name="Line 146"/>
            <p:cNvSpPr>
              <a:spLocks noChangeShapeType="1"/>
            </p:cNvSpPr>
            <p:nvPr/>
          </p:nvSpPr>
          <p:spPr bwMode="auto">
            <a:xfrm>
              <a:off x="8488363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4" name="Line 147"/>
            <p:cNvSpPr>
              <a:spLocks noChangeShapeType="1"/>
            </p:cNvSpPr>
            <p:nvPr/>
          </p:nvSpPr>
          <p:spPr bwMode="auto">
            <a:xfrm>
              <a:off x="8489950" y="4016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5" name="Line 148"/>
            <p:cNvSpPr>
              <a:spLocks noChangeShapeType="1"/>
            </p:cNvSpPr>
            <p:nvPr/>
          </p:nvSpPr>
          <p:spPr bwMode="auto">
            <a:xfrm>
              <a:off x="8493125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6" name="Line 149"/>
            <p:cNvSpPr>
              <a:spLocks noChangeShapeType="1"/>
            </p:cNvSpPr>
            <p:nvPr/>
          </p:nvSpPr>
          <p:spPr bwMode="auto">
            <a:xfrm>
              <a:off x="8494713" y="4048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7" name="Line 150"/>
            <p:cNvSpPr>
              <a:spLocks noChangeShapeType="1"/>
            </p:cNvSpPr>
            <p:nvPr/>
          </p:nvSpPr>
          <p:spPr bwMode="auto">
            <a:xfrm>
              <a:off x="8494713" y="40798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8" name="Line 151"/>
            <p:cNvSpPr>
              <a:spLocks noChangeShapeType="1"/>
            </p:cNvSpPr>
            <p:nvPr/>
          </p:nvSpPr>
          <p:spPr bwMode="auto">
            <a:xfrm>
              <a:off x="8496300" y="4111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49" name="Line 152"/>
            <p:cNvSpPr>
              <a:spLocks noChangeShapeType="1"/>
            </p:cNvSpPr>
            <p:nvPr/>
          </p:nvSpPr>
          <p:spPr bwMode="auto">
            <a:xfrm>
              <a:off x="8496300" y="414338"/>
              <a:ext cx="0" cy="714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0" name="Line 153"/>
            <p:cNvSpPr>
              <a:spLocks noChangeShapeType="1"/>
            </p:cNvSpPr>
            <p:nvPr/>
          </p:nvSpPr>
          <p:spPr bwMode="auto">
            <a:xfrm flipV="1">
              <a:off x="8496300" y="484188"/>
              <a:ext cx="8413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1" name="Line 154"/>
            <p:cNvSpPr>
              <a:spLocks noChangeShapeType="1"/>
            </p:cNvSpPr>
            <p:nvPr/>
          </p:nvSpPr>
          <p:spPr bwMode="auto">
            <a:xfrm flipV="1">
              <a:off x="8580438" y="450850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2" name="Line 155"/>
            <p:cNvSpPr>
              <a:spLocks noChangeShapeType="1"/>
            </p:cNvSpPr>
            <p:nvPr/>
          </p:nvSpPr>
          <p:spPr bwMode="auto">
            <a:xfrm flipH="1" flipV="1">
              <a:off x="8580438" y="417513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3" name="Line 156"/>
            <p:cNvSpPr>
              <a:spLocks noChangeShapeType="1"/>
            </p:cNvSpPr>
            <p:nvPr/>
          </p:nvSpPr>
          <p:spPr bwMode="auto">
            <a:xfrm flipV="1">
              <a:off x="8580438" y="4143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4" name="Line 157"/>
            <p:cNvSpPr>
              <a:spLocks noChangeShapeType="1"/>
            </p:cNvSpPr>
            <p:nvPr/>
          </p:nvSpPr>
          <p:spPr bwMode="auto">
            <a:xfrm flipV="1">
              <a:off x="8580438" y="4095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5" name="Line 158"/>
            <p:cNvSpPr>
              <a:spLocks noChangeShapeType="1"/>
            </p:cNvSpPr>
            <p:nvPr/>
          </p:nvSpPr>
          <p:spPr bwMode="auto">
            <a:xfrm flipV="1">
              <a:off x="8580438" y="406400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 flipV="1">
              <a:off x="8582025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 flipV="1">
              <a:off x="8583613" y="40163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8585200" y="401638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8586788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8589963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8593138" y="400050"/>
              <a:ext cx="508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2" name="Line 165"/>
            <p:cNvSpPr>
              <a:spLocks noChangeShapeType="1"/>
            </p:cNvSpPr>
            <p:nvPr/>
          </p:nvSpPr>
          <p:spPr bwMode="auto">
            <a:xfrm>
              <a:off x="8643938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3" name="Line 166"/>
            <p:cNvSpPr>
              <a:spLocks noChangeShapeType="1"/>
            </p:cNvSpPr>
            <p:nvPr/>
          </p:nvSpPr>
          <p:spPr bwMode="auto">
            <a:xfrm>
              <a:off x="8645525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8647113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8648700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8650288" y="40163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8650288" y="403225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8651875" y="4032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865187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8653463" y="407988"/>
              <a:ext cx="0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>
              <a:off x="8653463" y="484188"/>
              <a:ext cx="825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8470900" y="117475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8462963" y="161925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>
              <a:off x="8456613" y="207963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5" name="Line 178"/>
            <p:cNvSpPr>
              <a:spLocks noChangeShapeType="1"/>
            </p:cNvSpPr>
            <p:nvPr/>
          </p:nvSpPr>
          <p:spPr bwMode="auto">
            <a:xfrm flipV="1">
              <a:off x="8456613" y="230188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6" name="Line 179"/>
            <p:cNvSpPr>
              <a:spLocks noChangeShapeType="1"/>
            </p:cNvSpPr>
            <p:nvPr/>
          </p:nvSpPr>
          <p:spPr bwMode="auto">
            <a:xfrm>
              <a:off x="8456613" y="2555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Line 180"/>
            <p:cNvSpPr>
              <a:spLocks noChangeShapeType="1"/>
            </p:cNvSpPr>
            <p:nvPr/>
          </p:nvSpPr>
          <p:spPr bwMode="auto">
            <a:xfrm>
              <a:off x="8456613" y="2809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8" name="Line 181"/>
            <p:cNvSpPr>
              <a:spLocks noChangeShapeType="1"/>
            </p:cNvSpPr>
            <p:nvPr/>
          </p:nvSpPr>
          <p:spPr bwMode="auto">
            <a:xfrm>
              <a:off x="8456613" y="2936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79" name="Line 182"/>
            <p:cNvSpPr>
              <a:spLocks noChangeShapeType="1"/>
            </p:cNvSpPr>
            <p:nvPr/>
          </p:nvSpPr>
          <p:spPr bwMode="auto">
            <a:xfrm flipH="1">
              <a:off x="8467725" y="2936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0" name="Line 183"/>
            <p:cNvSpPr>
              <a:spLocks noChangeShapeType="1"/>
            </p:cNvSpPr>
            <p:nvPr/>
          </p:nvSpPr>
          <p:spPr bwMode="auto">
            <a:xfrm flipV="1">
              <a:off x="8467725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1" name="Line 184"/>
            <p:cNvSpPr>
              <a:spLocks noChangeShapeType="1"/>
            </p:cNvSpPr>
            <p:nvPr/>
          </p:nvSpPr>
          <p:spPr bwMode="auto">
            <a:xfrm flipV="1">
              <a:off x="8467725" y="57150"/>
              <a:ext cx="19050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>
              <a:off x="8504238" y="57150"/>
              <a:ext cx="17462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Line 186"/>
            <p:cNvSpPr>
              <a:spLocks noChangeShapeType="1"/>
            </p:cNvSpPr>
            <p:nvPr/>
          </p:nvSpPr>
          <p:spPr bwMode="auto">
            <a:xfrm>
              <a:off x="8521700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84" name="Grupo 183"/>
          <p:cNvGrpSpPr/>
          <p:nvPr/>
        </p:nvGrpSpPr>
        <p:grpSpPr>
          <a:xfrm>
            <a:off x="4577991" y="253394"/>
            <a:ext cx="775004" cy="149207"/>
            <a:chOff x="4792663" y="320675"/>
            <a:chExt cx="849313" cy="1635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85" name="Line 191"/>
            <p:cNvSpPr>
              <a:spLocks noChangeShapeType="1"/>
            </p:cNvSpPr>
            <p:nvPr/>
          </p:nvSpPr>
          <p:spPr bwMode="auto">
            <a:xfrm>
              <a:off x="5060950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6" name="Line 192"/>
            <p:cNvSpPr>
              <a:spLocks noChangeShapeType="1"/>
            </p:cNvSpPr>
            <p:nvPr/>
          </p:nvSpPr>
          <p:spPr bwMode="auto">
            <a:xfrm>
              <a:off x="5294313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7" name="Line 193"/>
            <p:cNvSpPr>
              <a:spLocks noChangeShapeType="1"/>
            </p:cNvSpPr>
            <p:nvPr/>
          </p:nvSpPr>
          <p:spPr bwMode="auto">
            <a:xfrm flipV="1">
              <a:off x="5640388" y="4794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 flipV="1">
              <a:off x="5641975" y="4762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89" name="Line 195"/>
            <p:cNvSpPr>
              <a:spLocks noChangeShapeType="1"/>
            </p:cNvSpPr>
            <p:nvPr/>
          </p:nvSpPr>
          <p:spPr bwMode="auto">
            <a:xfrm flipH="1" flipV="1">
              <a:off x="5641975" y="471488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0" name="Line 196"/>
            <p:cNvSpPr>
              <a:spLocks noChangeShapeType="1"/>
            </p:cNvSpPr>
            <p:nvPr/>
          </p:nvSpPr>
          <p:spPr bwMode="auto">
            <a:xfrm flipH="1" flipV="1">
              <a:off x="5640388" y="4699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 flipH="1" flipV="1">
              <a:off x="5638800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2" name="Line 198"/>
            <p:cNvSpPr>
              <a:spLocks noChangeShapeType="1"/>
            </p:cNvSpPr>
            <p:nvPr/>
          </p:nvSpPr>
          <p:spPr bwMode="auto">
            <a:xfrm flipH="1" flipV="1">
              <a:off x="5635625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3" name="Line 199"/>
            <p:cNvSpPr>
              <a:spLocks noChangeShapeType="1"/>
            </p:cNvSpPr>
            <p:nvPr/>
          </p:nvSpPr>
          <p:spPr bwMode="auto">
            <a:xfrm flipH="1" flipV="1">
              <a:off x="5632450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4" name="Line 200"/>
            <p:cNvSpPr>
              <a:spLocks noChangeShapeType="1"/>
            </p:cNvSpPr>
            <p:nvPr/>
          </p:nvSpPr>
          <p:spPr bwMode="auto">
            <a:xfrm flipH="1" flipV="1">
              <a:off x="562927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Line 201"/>
            <p:cNvSpPr>
              <a:spLocks noChangeShapeType="1"/>
            </p:cNvSpPr>
            <p:nvPr/>
          </p:nvSpPr>
          <p:spPr bwMode="auto">
            <a:xfrm flipH="1">
              <a:off x="5626100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6" name="Line 202"/>
            <p:cNvSpPr>
              <a:spLocks noChangeShapeType="1"/>
            </p:cNvSpPr>
            <p:nvPr/>
          </p:nvSpPr>
          <p:spPr bwMode="auto">
            <a:xfrm flipH="1">
              <a:off x="562292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 flipH="1">
              <a:off x="5618163" y="465138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 flipH="1">
              <a:off x="5614988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 flipH="1">
              <a:off x="5611813" y="4667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 flipH="1">
              <a:off x="5608638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1" name="Line 207"/>
            <p:cNvSpPr>
              <a:spLocks noChangeShapeType="1"/>
            </p:cNvSpPr>
            <p:nvPr/>
          </p:nvSpPr>
          <p:spPr bwMode="auto">
            <a:xfrm flipH="1">
              <a:off x="5607050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2" name="Line 208"/>
            <p:cNvSpPr>
              <a:spLocks noChangeShapeType="1"/>
            </p:cNvSpPr>
            <p:nvPr/>
          </p:nvSpPr>
          <p:spPr bwMode="auto">
            <a:xfrm flipH="1">
              <a:off x="5605463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3" name="Line 209"/>
            <p:cNvSpPr>
              <a:spLocks noChangeShapeType="1"/>
            </p:cNvSpPr>
            <p:nvPr/>
          </p:nvSpPr>
          <p:spPr bwMode="auto">
            <a:xfrm flipH="1" flipV="1">
              <a:off x="5603875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4" name="Line 210"/>
            <p:cNvSpPr>
              <a:spLocks noChangeShapeType="1"/>
            </p:cNvSpPr>
            <p:nvPr/>
          </p:nvSpPr>
          <p:spPr bwMode="auto">
            <a:xfrm flipV="1">
              <a:off x="5603875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5" name="Line 211"/>
            <p:cNvSpPr>
              <a:spLocks noChangeShapeType="1"/>
            </p:cNvSpPr>
            <p:nvPr/>
          </p:nvSpPr>
          <p:spPr bwMode="auto">
            <a:xfrm flipV="1">
              <a:off x="5605463" y="4619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6" name="Line 212"/>
            <p:cNvSpPr>
              <a:spLocks noChangeShapeType="1"/>
            </p:cNvSpPr>
            <p:nvPr/>
          </p:nvSpPr>
          <p:spPr bwMode="auto">
            <a:xfrm flipV="1">
              <a:off x="5605463" y="4587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7" name="Line 213"/>
            <p:cNvSpPr>
              <a:spLocks noChangeShapeType="1"/>
            </p:cNvSpPr>
            <p:nvPr/>
          </p:nvSpPr>
          <p:spPr bwMode="auto">
            <a:xfrm flipV="1">
              <a:off x="5608638" y="4556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8" name="Line 214"/>
            <p:cNvSpPr>
              <a:spLocks noChangeShapeType="1"/>
            </p:cNvSpPr>
            <p:nvPr/>
          </p:nvSpPr>
          <p:spPr bwMode="auto">
            <a:xfrm flipV="1">
              <a:off x="5611813" y="4508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09" name="Line 215"/>
            <p:cNvSpPr>
              <a:spLocks noChangeShapeType="1"/>
            </p:cNvSpPr>
            <p:nvPr/>
          </p:nvSpPr>
          <p:spPr bwMode="auto">
            <a:xfrm flipV="1">
              <a:off x="5614988" y="4476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0" name="Line 216"/>
            <p:cNvSpPr>
              <a:spLocks noChangeShapeType="1"/>
            </p:cNvSpPr>
            <p:nvPr/>
          </p:nvSpPr>
          <p:spPr bwMode="auto">
            <a:xfrm flipV="1">
              <a:off x="5618163" y="442913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1" name="Line 217"/>
            <p:cNvSpPr>
              <a:spLocks noChangeShapeType="1"/>
            </p:cNvSpPr>
            <p:nvPr/>
          </p:nvSpPr>
          <p:spPr bwMode="auto">
            <a:xfrm flipV="1">
              <a:off x="5622925" y="433388"/>
              <a:ext cx="793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2" name="Line 218"/>
            <p:cNvSpPr>
              <a:spLocks noChangeShapeType="1"/>
            </p:cNvSpPr>
            <p:nvPr/>
          </p:nvSpPr>
          <p:spPr bwMode="auto">
            <a:xfrm flipV="1">
              <a:off x="5630863" y="4302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3" name="Line 219"/>
            <p:cNvSpPr>
              <a:spLocks noChangeShapeType="1"/>
            </p:cNvSpPr>
            <p:nvPr/>
          </p:nvSpPr>
          <p:spPr bwMode="auto">
            <a:xfrm flipV="1">
              <a:off x="5634038" y="42703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4" name="Line 220"/>
            <p:cNvSpPr>
              <a:spLocks noChangeShapeType="1"/>
            </p:cNvSpPr>
            <p:nvPr/>
          </p:nvSpPr>
          <p:spPr bwMode="auto">
            <a:xfrm flipV="1">
              <a:off x="5637213" y="42386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5" name="Line 221"/>
            <p:cNvSpPr>
              <a:spLocks noChangeShapeType="1"/>
            </p:cNvSpPr>
            <p:nvPr/>
          </p:nvSpPr>
          <p:spPr bwMode="auto">
            <a:xfrm flipV="1">
              <a:off x="5640388" y="42227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6" name="Line 222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7" name="Line 223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8" name="Line 224"/>
            <p:cNvSpPr>
              <a:spLocks noChangeShapeType="1"/>
            </p:cNvSpPr>
            <p:nvPr/>
          </p:nvSpPr>
          <p:spPr bwMode="auto">
            <a:xfrm flipV="1">
              <a:off x="5641975" y="4159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19" name="Line 225"/>
            <p:cNvSpPr>
              <a:spLocks noChangeShapeType="1"/>
            </p:cNvSpPr>
            <p:nvPr/>
          </p:nvSpPr>
          <p:spPr bwMode="auto">
            <a:xfrm flipH="1" flipV="1">
              <a:off x="5640388" y="4143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0" name="Line 226"/>
            <p:cNvSpPr>
              <a:spLocks noChangeShapeType="1"/>
            </p:cNvSpPr>
            <p:nvPr/>
          </p:nvSpPr>
          <p:spPr bwMode="auto">
            <a:xfrm flipH="1" flipV="1">
              <a:off x="5638800" y="41433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1" name="Line 227"/>
            <p:cNvSpPr>
              <a:spLocks noChangeShapeType="1"/>
            </p:cNvSpPr>
            <p:nvPr/>
          </p:nvSpPr>
          <p:spPr bwMode="auto">
            <a:xfrm flipH="1" flipV="1">
              <a:off x="5626100" y="411163"/>
              <a:ext cx="1270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2" name="Line 228"/>
            <p:cNvSpPr>
              <a:spLocks noChangeShapeType="1"/>
            </p:cNvSpPr>
            <p:nvPr/>
          </p:nvSpPr>
          <p:spPr bwMode="auto">
            <a:xfrm flipH="1" flipV="1">
              <a:off x="5614988" y="407988"/>
              <a:ext cx="1111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 flipH="1" flipV="1">
              <a:off x="5603875" y="406400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4" name="Line 230"/>
            <p:cNvSpPr>
              <a:spLocks noChangeShapeType="1"/>
            </p:cNvSpPr>
            <p:nvPr/>
          </p:nvSpPr>
          <p:spPr bwMode="auto">
            <a:xfrm flipH="1" flipV="1">
              <a:off x="5595938" y="403225"/>
              <a:ext cx="793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5" name="Line 231"/>
            <p:cNvSpPr>
              <a:spLocks noChangeShapeType="1"/>
            </p:cNvSpPr>
            <p:nvPr/>
          </p:nvSpPr>
          <p:spPr bwMode="auto">
            <a:xfrm flipH="1" flipV="1">
              <a:off x="5588000" y="401638"/>
              <a:ext cx="79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6" name="Line 232"/>
            <p:cNvSpPr>
              <a:spLocks noChangeShapeType="1"/>
            </p:cNvSpPr>
            <p:nvPr/>
          </p:nvSpPr>
          <p:spPr bwMode="auto">
            <a:xfrm flipH="1" flipV="1">
              <a:off x="5581650" y="4000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7" name="Line 233"/>
            <p:cNvSpPr>
              <a:spLocks noChangeShapeType="1"/>
            </p:cNvSpPr>
            <p:nvPr/>
          </p:nvSpPr>
          <p:spPr bwMode="auto">
            <a:xfrm flipH="1" flipV="1">
              <a:off x="5575300" y="39846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8" name="Line 234"/>
            <p:cNvSpPr>
              <a:spLocks noChangeShapeType="1"/>
            </p:cNvSpPr>
            <p:nvPr/>
          </p:nvSpPr>
          <p:spPr bwMode="auto">
            <a:xfrm flipH="1" flipV="1">
              <a:off x="5570538" y="39528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29" name="Line 235"/>
            <p:cNvSpPr>
              <a:spLocks noChangeShapeType="1"/>
            </p:cNvSpPr>
            <p:nvPr/>
          </p:nvSpPr>
          <p:spPr bwMode="auto">
            <a:xfrm flipH="1" flipV="1">
              <a:off x="5567363" y="3937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0" name="Line 236"/>
            <p:cNvSpPr>
              <a:spLocks noChangeShapeType="1"/>
            </p:cNvSpPr>
            <p:nvPr/>
          </p:nvSpPr>
          <p:spPr bwMode="auto">
            <a:xfrm flipH="1" flipV="1">
              <a:off x="5562600" y="3921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1" name="Line 237"/>
            <p:cNvSpPr>
              <a:spLocks noChangeShapeType="1"/>
            </p:cNvSpPr>
            <p:nvPr/>
          </p:nvSpPr>
          <p:spPr bwMode="auto">
            <a:xfrm flipH="1" flipV="1">
              <a:off x="5559425" y="3905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2" name="Line 238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3" name="Line 239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4" name="Line 240"/>
            <p:cNvSpPr>
              <a:spLocks noChangeShapeType="1"/>
            </p:cNvSpPr>
            <p:nvPr/>
          </p:nvSpPr>
          <p:spPr bwMode="auto">
            <a:xfrm flipH="1" flipV="1">
              <a:off x="55514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5" name="Line 241"/>
            <p:cNvSpPr>
              <a:spLocks noChangeShapeType="1"/>
            </p:cNvSpPr>
            <p:nvPr/>
          </p:nvSpPr>
          <p:spPr bwMode="auto">
            <a:xfrm flipH="1">
              <a:off x="5540375" y="387350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6" name="Line 242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7" name="Line 243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8" name="Line 244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39" name="Line 245"/>
            <p:cNvSpPr>
              <a:spLocks noChangeShapeType="1"/>
            </p:cNvSpPr>
            <p:nvPr/>
          </p:nvSpPr>
          <p:spPr bwMode="auto">
            <a:xfrm>
              <a:off x="5538788" y="3873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0" name="Line 246"/>
            <p:cNvSpPr>
              <a:spLocks noChangeShapeType="1"/>
            </p:cNvSpPr>
            <p:nvPr/>
          </p:nvSpPr>
          <p:spPr bwMode="auto">
            <a:xfrm flipH="1">
              <a:off x="5507038" y="39846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1" name="Line 247"/>
            <p:cNvSpPr>
              <a:spLocks noChangeShapeType="1"/>
            </p:cNvSpPr>
            <p:nvPr/>
          </p:nvSpPr>
          <p:spPr bwMode="auto">
            <a:xfrm flipH="1" flipV="1">
              <a:off x="5507038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2" name="Line 248"/>
            <p:cNvSpPr>
              <a:spLocks noChangeShapeType="1"/>
            </p:cNvSpPr>
            <p:nvPr/>
          </p:nvSpPr>
          <p:spPr bwMode="auto">
            <a:xfrm flipH="1">
              <a:off x="5470525" y="38576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3" name="Line 249"/>
            <p:cNvSpPr>
              <a:spLocks noChangeShapeType="1"/>
            </p:cNvSpPr>
            <p:nvPr/>
          </p:nvSpPr>
          <p:spPr bwMode="auto">
            <a:xfrm>
              <a:off x="5470525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4" name="Line 250"/>
            <p:cNvSpPr>
              <a:spLocks noChangeShapeType="1"/>
            </p:cNvSpPr>
            <p:nvPr/>
          </p:nvSpPr>
          <p:spPr bwMode="auto">
            <a:xfrm flipH="1">
              <a:off x="5373688" y="398463"/>
              <a:ext cx="968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5" name="Line 251"/>
            <p:cNvSpPr>
              <a:spLocks noChangeShapeType="1"/>
            </p:cNvSpPr>
            <p:nvPr/>
          </p:nvSpPr>
          <p:spPr bwMode="auto">
            <a:xfrm flipV="1">
              <a:off x="5373688" y="388938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6" name="Line 252"/>
            <p:cNvSpPr>
              <a:spLocks noChangeShapeType="1"/>
            </p:cNvSpPr>
            <p:nvPr/>
          </p:nvSpPr>
          <p:spPr bwMode="auto">
            <a:xfrm flipH="1">
              <a:off x="5213350" y="388938"/>
              <a:ext cx="160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7" name="Line 253"/>
            <p:cNvSpPr>
              <a:spLocks noChangeShapeType="1"/>
            </p:cNvSpPr>
            <p:nvPr/>
          </p:nvSpPr>
          <p:spPr bwMode="auto">
            <a:xfrm flipV="1">
              <a:off x="52133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8" name="Line 254"/>
            <p:cNvSpPr>
              <a:spLocks noChangeShapeType="1"/>
            </p:cNvSpPr>
            <p:nvPr/>
          </p:nvSpPr>
          <p:spPr bwMode="auto">
            <a:xfrm flipH="1">
              <a:off x="5149850" y="3762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49" name="Line 255"/>
            <p:cNvSpPr>
              <a:spLocks noChangeShapeType="1"/>
            </p:cNvSpPr>
            <p:nvPr/>
          </p:nvSpPr>
          <p:spPr bwMode="auto">
            <a:xfrm>
              <a:off x="51498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0" name="Line 256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163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1" name="Line 257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2" name="Line 258"/>
            <p:cNvSpPr>
              <a:spLocks noChangeShapeType="1"/>
            </p:cNvSpPr>
            <p:nvPr/>
          </p:nvSpPr>
          <p:spPr bwMode="auto">
            <a:xfrm flipH="1">
              <a:off x="4929188" y="436563"/>
              <a:ext cx="571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3" name="Line 259"/>
            <p:cNvSpPr>
              <a:spLocks noChangeShapeType="1"/>
            </p:cNvSpPr>
            <p:nvPr/>
          </p:nvSpPr>
          <p:spPr bwMode="auto">
            <a:xfrm flipV="1">
              <a:off x="492918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4" name="Line 260"/>
            <p:cNvSpPr>
              <a:spLocks noChangeShapeType="1"/>
            </p:cNvSpPr>
            <p:nvPr/>
          </p:nvSpPr>
          <p:spPr bwMode="auto">
            <a:xfrm flipH="1">
              <a:off x="4921250" y="388938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5" name="Line 261"/>
            <p:cNvSpPr>
              <a:spLocks noChangeShapeType="1"/>
            </p:cNvSpPr>
            <p:nvPr/>
          </p:nvSpPr>
          <p:spPr bwMode="auto">
            <a:xfrm flipH="1" flipV="1">
              <a:off x="4921250" y="34607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6" name="Line 262"/>
            <p:cNvSpPr>
              <a:spLocks noChangeShapeType="1"/>
            </p:cNvSpPr>
            <p:nvPr/>
          </p:nvSpPr>
          <p:spPr bwMode="auto">
            <a:xfrm flipH="1" flipV="1">
              <a:off x="4849813" y="320675"/>
              <a:ext cx="71438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7" name="Line 263"/>
            <p:cNvSpPr>
              <a:spLocks noChangeShapeType="1"/>
            </p:cNvSpPr>
            <p:nvPr/>
          </p:nvSpPr>
          <p:spPr bwMode="auto">
            <a:xfrm>
              <a:off x="4849813" y="320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8" name="Line 264"/>
            <p:cNvSpPr>
              <a:spLocks noChangeShapeType="1"/>
            </p:cNvSpPr>
            <p:nvPr/>
          </p:nvSpPr>
          <p:spPr bwMode="auto">
            <a:xfrm flipH="1">
              <a:off x="4838700" y="32861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4838700" y="328613"/>
              <a:ext cx="0" cy="841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0" name="Line 266"/>
            <p:cNvSpPr>
              <a:spLocks noChangeShapeType="1"/>
            </p:cNvSpPr>
            <p:nvPr/>
          </p:nvSpPr>
          <p:spPr bwMode="auto">
            <a:xfrm flipH="1">
              <a:off x="4824413" y="4127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1" name="Line 267"/>
            <p:cNvSpPr>
              <a:spLocks noChangeShapeType="1"/>
            </p:cNvSpPr>
            <p:nvPr/>
          </p:nvSpPr>
          <p:spPr bwMode="auto">
            <a:xfrm flipH="1">
              <a:off x="4819650" y="412750"/>
              <a:ext cx="4763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 flipH="1">
              <a:off x="4794250" y="427038"/>
              <a:ext cx="254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 flipH="1">
              <a:off x="4792663" y="427038"/>
              <a:ext cx="1588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4" name="Line 270"/>
            <p:cNvSpPr>
              <a:spLocks noChangeShapeType="1"/>
            </p:cNvSpPr>
            <p:nvPr/>
          </p:nvSpPr>
          <p:spPr bwMode="auto">
            <a:xfrm flipH="1">
              <a:off x="4792663" y="434975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4792663" y="4445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6" name="Line 272"/>
            <p:cNvSpPr>
              <a:spLocks noChangeShapeType="1"/>
            </p:cNvSpPr>
            <p:nvPr/>
          </p:nvSpPr>
          <p:spPr bwMode="auto">
            <a:xfrm>
              <a:off x="4792663" y="4508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4794250" y="4572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8" name="Line 274"/>
            <p:cNvSpPr>
              <a:spLocks noChangeShapeType="1"/>
            </p:cNvSpPr>
            <p:nvPr/>
          </p:nvSpPr>
          <p:spPr bwMode="auto">
            <a:xfrm>
              <a:off x="4794250" y="46355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69" name="Line 275"/>
            <p:cNvSpPr>
              <a:spLocks noChangeShapeType="1"/>
            </p:cNvSpPr>
            <p:nvPr/>
          </p:nvSpPr>
          <p:spPr bwMode="auto">
            <a:xfrm>
              <a:off x="4795838" y="4683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4799013" y="4714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1" name="Line 277"/>
            <p:cNvSpPr>
              <a:spLocks noChangeShapeType="1"/>
            </p:cNvSpPr>
            <p:nvPr/>
          </p:nvSpPr>
          <p:spPr bwMode="auto">
            <a:xfrm>
              <a:off x="4802188" y="47466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2" name="Line 278"/>
            <p:cNvSpPr>
              <a:spLocks noChangeShapeType="1"/>
            </p:cNvSpPr>
            <p:nvPr/>
          </p:nvSpPr>
          <p:spPr bwMode="auto">
            <a:xfrm>
              <a:off x="4805363" y="4762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3" name="Line 279"/>
            <p:cNvSpPr>
              <a:spLocks noChangeShapeType="1"/>
            </p:cNvSpPr>
            <p:nvPr/>
          </p:nvSpPr>
          <p:spPr bwMode="auto">
            <a:xfrm>
              <a:off x="4808538" y="4778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4" name="Line 280"/>
            <p:cNvSpPr>
              <a:spLocks noChangeShapeType="1"/>
            </p:cNvSpPr>
            <p:nvPr/>
          </p:nvSpPr>
          <p:spPr bwMode="auto">
            <a:xfrm>
              <a:off x="4811713" y="4794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5" name="Line 281"/>
            <p:cNvSpPr>
              <a:spLocks noChangeShapeType="1"/>
            </p:cNvSpPr>
            <p:nvPr/>
          </p:nvSpPr>
          <p:spPr bwMode="auto">
            <a:xfrm>
              <a:off x="4816475" y="4794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6" name="Line 282"/>
            <p:cNvSpPr>
              <a:spLocks noChangeShapeType="1"/>
            </p:cNvSpPr>
            <p:nvPr/>
          </p:nvSpPr>
          <p:spPr bwMode="auto">
            <a:xfrm>
              <a:off x="4819650" y="479425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7" name="Line 283"/>
            <p:cNvSpPr>
              <a:spLocks noChangeShapeType="1"/>
            </p:cNvSpPr>
            <p:nvPr/>
          </p:nvSpPr>
          <p:spPr bwMode="auto">
            <a:xfrm>
              <a:off x="4824413" y="481013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8" name="Line 284"/>
            <p:cNvSpPr>
              <a:spLocks noChangeShapeType="1"/>
            </p:cNvSpPr>
            <p:nvPr/>
          </p:nvSpPr>
          <p:spPr bwMode="auto">
            <a:xfrm>
              <a:off x="48275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>
              <a:off x="4830763" y="48260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4830763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1" name="Line 287"/>
            <p:cNvSpPr>
              <a:spLocks noChangeShapeType="1"/>
            </p:cNvSpPr>
            <p:nvPr/>
          </p:nvSpPr>
          <p:spPr bwMode="auto">
            <a:xfrm>
              <a:off x="4832350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2" name="Line 288"/>
            <p:cNvSpPr>
              <a:spLocks noChangeShapeType="1"/>
            </p:cNvSpPr>
            <p:nvPr/>
          </p:nvSpPr>
          <p:spPr bwMode="auto">
            <a:xfrm>
              <a:off x="4833938" y="484188"/>
              <a:ext cx="806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>
              <a:off x="4986338" y="4111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V="1">
              <a:off x="5538788" y="3984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5" name="Line 291"/>
            <p:cNvSpPr>
              <a:spLocks noChangeShapeType="1"/>
            </p:cNvSpPr>
            <p:nvPr/>
          </p:nvSpPr>
          <p:spPr bwMode="auto">
            <a:xfrm>
              <a:off x="4986338" y="4365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6" name="Line 292"/>
            <p:cNvSpPr>
              <a:spLocks noChangeShapeType="1"/>
            </p:cNvSpPr>
            <p:nvPr/>
          </p:nvSpPr>
          <p:spPr bwMode="auto">
            <a:xfrm flipV="1">
              <a:off x="5538788" y="411163"/>
              <a:ext cx="0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7" name="Line 293"/>
            <p:cNvSpPr>
              <a:spLocks noChangeShapeType="1"/>
            </p:cNvSpPr>
            <p:nvPr/>
          </p:nvSpPr>
          <p:spPr bwMode="auto">
            <a:xfrm>
              <a:off x="537368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8" name="Line 294"/>
            <p:cNvSpPr>
              <a:spLocks noChangeShapeType="1"/>
            </p:cNvSpPr>
            <p:nvPr/>
          </p:nvSpPr>
          <p:spPr bwMode="auto">
            <a:xfrm>
              <a:off x="5470525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89" name="Line 295"/>
            <p:cNvSpPr>
              <a:spLocks noChangeShapeType="1"/>
            </p:cNvSpPr>
            <p:nvPr/>
          </p:nvSpPr>
          <p:spPr bwMode="auto">
            <a:xfrm>
              <a:off x="550703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52133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1" name="Line 297"/>
            <p:cNvSpPr>
              <a:spLocks noChangeShapeType="1"/>
            </p:cNvSpPr>
            <p:nvPr/>
          </p:nvSpPr>
          <p:spPr bwMode="auto">
            <a:xfrm>
              <a:off x="51498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2" name="Line 298"/>
            <p:cNvSpPr>
              <a:spLocks noChangeShapeType="1"/>
            </p:cNvSpPr>
            <p:nvPr/>
          </p:nvSpPr>
          <p:spPr bwMode="auto">
            <a:xfrm>
              <a:off x="5149850" y="3889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93" name="Grupo 292"/>
          <p:cNvGrpSpPr/>
          <p:nvPr/>
        </p:nvGrpSpPr>
        <p:grpSpPr>
          <a:xfrm>
            <a:off x="3065648" y="251946"/>
            <a:ext cx="640284" cy="152104"/>
            <a:chOff x="3135313" y="319088"/>
            <a:chExt cx="701676" cy="166688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294" name="Line 303"/>
            <p:cNvSpPr>
              <a:spLocks noChangeShapeType="1"/>
            </p:cNvSpPr>
            <p:nvPr/>
          </p:nvSpPr>
          <p:spPr bwMode="auto">
            <a:xfrm flipV="1">
              <a:off x="3810001" y="441325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5" name="Line 304"/>
            <p:cNvSpPr>
              <a:spLocks noChangeShapeType="1"/>
            </p:cNvSpPr>
            <p:nvPr/>
          </p:nvSpPr>
          <p:spPr bwMode="auto">
            <a:xfrm flipV="1">
              <a:off x="3813176" y="4365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6" name="Line 305"/>
            <p:cNvSpPr>
              <a:spLocks noChangeShapeType="1"/>
            </p:cNvSpPr>
            <p:nvPr/>
          </p:nvSpPr>
          <p:spPr bwMode="auto">
            <a:xfrm flipV="1">
              <a:off x="3816351" y="43021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7" name="Line 306"/>
            <p:cNvSpPr>
              <a:spLocks noChangeShapeType="1"/>
            </p:cNvSpPr>
            <p:nvPr/>
          </p:nvSpPr>
          <p:spPr bwMode="auto">
            <a:xfrm flipV="1">
              <a:off x="3819526" y="4254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8" name="Line 307"/>
            <p:cNvSpPr>
              <a:spLocks noChangeShapeType="1"/>
            </p:cNvSpPr>
            <p:nvPr/>
          </p:nvSpPr>
          <p:spPr bwMode="auto">
            <a:xfrm flipV="1">
              <a:off x="3822701" y="420688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299" name="Line 308"/>
            <p:cNvSpPr>
              <a:spLocks noChangeShapeType="1"/>
            </p:cNvSpPr>
            <p:nvPr/>
          </p:nvSpPr>
          <p:spPr bwMode="auto">
            <a:xfrm flipV="1">
              <a:off x="3825876" y="4159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0" name="Line 309"/>
            <p:cNvSpPr>
              <a:spLocks noChangeShapeType="1"/>
            </p:cNvSpPr>
            <p:nvPr/>
          </p:nvSpPr>
          <p:spPr bwMode="auto">
            <a:xfrm flipH="1">
              <a:off x="3806826" y="415925"/>
              <a:ext cx="206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1" name="Line 310"/>
            <p:cNvSpPr>
              <a:spLocks noChangeShapeType="1"/>
            </p:cNvSpPr>
            <p:nvPr/>
          </p:nvSpPr>
          <p:spPr bwMode="auto">
            <a:xfrm flipH="1" flipV="1">
              <a:off x="3800476" y="4159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2" name="Line 311"/>
            <p:cNvSpPr>
              <a:spLocks noChangeShapeType="1"/>
            </p:cNvSpPr>
            <p:nvPr/>
          </p:nvSpPr>
          <p:spPr bwMode="auto">
            <a:xfrm flipH="1">
              <a:off x="3784601" y="415925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3" name="Line 312"/>
            <p:cNvSpPr>
              <a:spLocks noChangeShapeType="1"/>
            </p:cNvSpPr>
            <p:nvPr/>
          </p:nvSpPr>
          <p:spPr bwMode="auto">
            <a:xfrm flipV="1">
              <a:off x="3784601" y="319088"/>
              <a:ext cx="52388" cy="968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4" name="Line 313"/>
            <p:cNvSpPr>
              <a:spLocks noChangeShapeType="1"/>
            </p:cNvSpPr>
            <p:nvPr/>
          </p:nvSpPr>
          <p:spPr bwMode="auto">
            <a:xfrm flipH="1">
              <a:off x="3817938" y="319088"/>
              <a:ext cx="190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5" name="Line 314"/>
            <p:cNvSpPr>
              <a:spLocks noChangeShapeType="1"/>
            </p:cNvSpPr>
            <p:nvPr/>
          </p:nvSpPr>
          <p:spPr bwMode="auto">
            <a:xfrm flipH="1">
              <a:off x="3749676" y="319088"/>
              <a:ext cx="68263" cy="101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6" name="Line 315"/>
            <p:cNvSpPr>
              <a:spLocks noChangeShapeType="1"/>
            </p:cNvSpPr>
            <p:nvPr/>
          </p:nvSpPr>
          <p:spPr bwMode="auto">
            <a:xfrm flipH="1">
              <a:off x="3702051" y="420688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7" name="Line 316"/>
            <p:cNvSpPr>
              <a:spLocks noChangeShapeType="1"/>
            </p:cNvSpPr>
            <p:nvPr/>
          </p:nvSpPr>
          <p:spPr bwMode="auto">
            <a:xfrm flipV="1">
              <a:off x="370205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8" name="Line 317"/>
            <p:cNvSpPr>
              <a:spLocks noChangeShapeType="1"/>
            </p:cNvSpPr>
            <p:nvPr/>
          </p:nvSpPr>
          <p:spPr bwMode="auto">
            <a:xfrm flipH="1">
              <a:off x="3670301" y="40481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09" name="Line 318"/>
            <p:cNvSpPr>
              <a:spLocks noChangeShapeType="1"/>
            </p:cNvSpPr>
            <p:nvPr/>
          </p:nvSpPr>
          <p:spPr bwMode="auto">
            <a:xfrm>
              <a:off x="367030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0" name="Line 319"/>
            <p:cNvSpPr>
              <a:spLocks noChangeShapeType="1"/>
            </p:cNvSpPr>
            <p:nvPr/>
          </p:nvSpPr>
          <p:spPr bwMode="auto">
            <a:xfrm flipH="1">
              <a:off x="3633788" y="420688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1" name="Line 320"/>
            <p:cNvSpPr>
              <a:spLocks noChangeShapeType="1"/>
            </p:cNvSpPr>
            <p:nvPr/>
          </p:nvSpPr>
          <p:spPr bwMode="auto">
            <a:xfrm flipV="1">
              <a:off x="3633788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2" name="Line 321"/>
            <p:cNvSpPr>
              <a:spLocks noChangeShapeType="1"/>
            </p:cNvSpPr>
            <p:nvPr/>
          </p:nvSpPr>
          <p:spPr bwMode="auto">
            <a:xfrm flipH="1">
              <a:off x="3619501" y="39846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3" name="Line 322"/>
            <p:cNvSpPr>
              <a:spLocks noChangeShapeType="1"/>
            </p:cNvSpPr>
            <p:nvPr/>
          </p:nvSpPr>
          <p:spPr bwMode="auto">
            <a:xfrm flipV="1">
              <a:off x="3619501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4" name="Line 323"/>
            <p:cNvSpPr>
              <a:spLocks noChangeShapeType="1"/>
            </p:cNvSpPr>
            <p:nvPr/>
          </p:nvSpPr>
          <p:spPr bwMode="auto">
            <a:xfrm flipH="1">
              <a:off x="3362326" y="379413"/>
              <a:ext cx="257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5" name="Line 324"/>
            <p:cNvSpPr>
              <a:spLocks noChangeShapeType="1"/>
            </p:cNvSpPr>
            <p:nvPr/>
          </p:nvSpPr>
          <p:spPr bwMode="auto">
            <a:xfrm>
              <a:off x="3362326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6" name="Line 325"/>
            <p:cNvSpPr>
              <a:spLocks noChangeShapeType="1"/>
            </p:cNvSpPr>
            <p:nvPr/>
          </p:nvSpPr>
          <p:spPr bwMode="auto">
            <a:xfrm flipH="1">
              <a:off x="3351213" y="3984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7" name="Line 326"/>
            <p:cNvSpPr>
              <a:spLocks noChangeShapeType="1"/>
            </p:cNvSpPr>
            <p:nvPr/>
          </p:nvSpPr>
          <p:spPr bwMode="auto">
            <a:xfrm>
              <a:off x="3351213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8" name="Line 327"/>
            <p:cNvSpPr>
              <a:spLocks noChangeShapeType="1"/>
            </p:cNvSpPr>
            <p:nvPr/>
          </p:nvSpPr>
          <p:spPr bwMode="auto">
            <a:xfrm flipH="1">
              <a:off x="3282951" y="420688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19" name="Line 328"/>
            <p:cNvSpPr>
              <a:spLocks noChangeShapeType="1"/>
            </p:cNvSpPr>
            <p:nvPr/>
          </p:nvSpPr>
          <p:spPr bwMode="auto">
            <a:xfrm flipV="1">
              <a:off x="3282951" y="37782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0" name="Line 329"/>
            <p:cNvSpPr>
              <a:spLocks noChangeShapeType="1"/>
            </p:cNvSpPr>
            <p:nvPr/>
          </p:nvSpPr>
          <p:spPr bwMode="auto">
            <a:xfrm flipH="1">
              <a:off x="3260726" y="377825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1" name="Line 330"/>
            <p:cNvSpPr>
              <a:spLocks noChangeShapeType="1"/>
            </p:cNvSpPr>
            <p:nvPr/>
          </p:nvSpPr>
          <p:spPr bwMode="auto">
            <a:xfrm>
              <a:off x="3260726" y="3778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2" name="Line 331"/>
            <p:cNvSpPr>
              <a:spLocks noChangeShapeType="1"/>
            </p:cNvSpPr>
            <p:nvPr/>
          </p:nvSpPr>
          <p:spPr bwMode="auto">
            <a:xfrm flipH="1">
              <a:off x="3248026" y="385763"/>
              <a:ext cx="127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3" name="Line 332"/>
            <p:cNvSpPr>
              <a:spLocks noChangeShapeType="1"/>
            </p:cNvSpPr>
            <p:nvPr/>
          </p:nvSpPr>
          <p:spPr bwMode="auto">
            <a:xfrm flipV="1">
              <a:off x="3248026" y="361950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4" name="Line 333"/>
            <p:cNvSpPr>
              <a:spLocks noChangeShapeType="1"/>
            </p:cNvSpPr>
            <p:nvPr/>
          </p:nvSpPr>
          <p:spPr bwMode="auto">
            <a:xfrm flipH="1">
              <a:off x="3233738" y="3619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5" name="Line 334"/>
            <p:cNvSpPr>
              <a:spLocks noChangeShapeType="1"/>
            </p:cNvSpPr>
            <p:nvPr/>
          </p:nvSpPr>
          <p:spPr bwMode="auto">
            <a:xfrm flipH="1">
              <a:off x="3225801" y="361950"/>
              <a:ext cx="7938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6" name="Line 335"/>
            <p:cNvSpPr>
              <a:spLocks noChangeShapeType="1"/>
            </p:cNvSpPr>
            <p:nvPr/>
          </p:nvSpPr>
          <p:spPr bwMode="auto">
            <a:xfrm flipH="1">
              <a:off x="3135313" y="390525"/>
              <a:ext cx="904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7" name="Line 336"/>
            <p:cNvSpPr>
              <a:spLocks noChangeShapeType="1"/>
            </p:cNvSpPr>
            <p:nvPr/>
          </p:nvSpPr>
          <p:spPr bwMode="auto">
            <a:xfrm>
              <a:off x="3135313" y="3905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8" name="Line 337"/>
            <p:cNvSpPr>
              <a:spLocks noChangeShapeType="1"/>
            </p:cNvSpPr>
            <p:nvPr/>
          </p:nvSpPr>
          <p:spPr bwMode="auto">
            <a:xfrm>
              <a:off x="3135313" y="398463"/>
              <a:ext cx="1270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29" name="Line 338"/>
            <p:cNvSpPr>
              <a:spLocks noChangeShapeType="1"/>
            </p:cNvSpPr>
            <p:nvPr/>
          </p:nvSpPr>
          <p:spPr bwMode="auto">
            <a:xfrm>
              <a:off x="3148013" y="40481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0" name="Line 339"/>
            <p:cNvSpPr>
              <a:spLocks noChangeShapeType="1"/>
            </p:cNvSpPr>
            <p:nvPr/>
          </p:nvSpPr>
          <p:spPr bwMode="auto">
            <a:xfrm>
              <a:off x="3184526" y="4048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1" name="Line 340"/>
            <p:cNvSpPr>
              <a:spLocks noChangeShapeType="1"/>
            </p:cNvSpPr>
            <p:nvPr/>
          </p:nvSpPr>
          <p:spPr bwMode="auto">
            <a:xfrm flipH="1">
              <a:off x="3144838" y="417513"/>
              <a:ext cx="396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2" name="Line 341"/>
            <p:cNvSpPr>
              <a:spLocks noChangeShapeType="1"/>
            </p:cNvSpPr>
            <p:nvPr/>
          </p:nvSpPr>
          <p:spPr bwMode="auto">
            <a:xfrm>
              <a:off x="3144838" y="4175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3" name="Line 342"/>
            <p:cNvSpPr>
              <a:spLocks noChangeShapeType="1"/>
            </p:cNvSpPr>
            <p:nvPr/>
          </p:nvSpPr>
          <p:spPr bwMode="auto">
            <a:xfrm>
              <a:off x="3144838" y="4206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4" name="Line 343"/>
            <p:cNvSpPr>
              <a:spLocks noChangeShapeType="1"/>
            </p:cNvSpPr>
            <p:nvPr/>
          </p:nvSpPr>
          <p:spPr bwMode="auto">
            <a:xfrm>
              <a:off x="3144838" y="42386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5" name="Line 344"/>
            <p:cNvSpPr>
              <a:spLocks noChangeShapeType="1"/>
            </p:cNvSpPr>
            <p:nvPr/>
          </p:nvSpPr>
          <p:spPr bwMode="auto">
            <a:xfrm>
              <a:off x="3146426" y="4286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6" name="Line 345"/>
            <p:cNvSpPr>
              <a:spLocks noChangeShapeType="1"/>
            </p:cNvSpPr>
            <p:nvPr/>
          </p:nvSpPr>
          <p:spPr bwMode="auto">
            <a:xfrm>
              <a:off x="3146426" y="4333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7" name="Line 346"/>
            <p:cNvSpPr>
              <a:spLocks noChangeShapeType="1"/>
            </p:cNvSpPr>
            <p:nvPr/>
          </p:nvSpPr>
          <p:spPr bwMode="auto">
            <a:xfrm>
              <a:off x="3148013" y="4381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8" name="Line 347"/>
            <p:cNvSpPr>
              <a:spLocks noChangeShapeType="1"/>
            </p:cNvSpPr>
            <p:nvPr/>
          </p:nvSpPr>
          <p:spPr bwMode="auto">
            <a:xfrm>
              <a:off x="3149601" y="444500"/>
              <a:ext cx="317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39" name="Line 348"/>
            <p:cNvSpPr>
              <a:spLocks noChangeShapeType="1"/>
            </p:cNvSpPr>
            <p:nvPr/>
          </p:nvSpPr>
          <p:spPr bwMode="auto">
            <a:xfrm>
              <a:off x="3152776" y="457200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0" name="Line 349"/>
            <p:cNvSpPr>
              <a:spLocks noChangeShapeType="1"/>
            </p:cNvSpPr>
            <p:nvPr/>
          </p:nvSpPr>
          <p:spPr bwMode="auto">
            <a:xfrm>
              <a:off x="3155951" y="4635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1" name="Line 350"/>
            <p:cNvSpPr>
              <a:spLocks noChangeShapeType="1"/>
            </p:cNvSpPr>
            <p:nvPr/>
          </p:nvSpPr>
          <p:spPr bwMode="auto">
            <a:xfrm>
              <a:off x="3157538" y="4699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2" name="Line 351"/>
            <p:cNvSpPr>
              <a:spLocks noChangeShapeType="1"/>
            </p:cNvSpPr>
            <p:nvPr/>
          </p:nvSpPr>
          <p:spPr bwMode="auto">
            <a:xfrm>
              <a:off x="3159126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3" name="Line 352"/>
            <p:cNvSpPr>
              <a:spLocks noChangeShapeType="1"/>
            </p:cNvSpPr>
            <p:nvPr/>
          </p:nvSpPr>
          <p:spPr bwMode="auto">
            <a:xfrm>
              <a:off x="3162301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4" name="Line 353"/>
            <p:cNvSpPr>
              <a:spLocks noChangeShapeType="1"/>
            </p:cNvSpPr>
            <p:nvPr/>
          </p:nvSpPr>
          <p:spPr bwMode="auto">
            <a:xfrm>
              <a:off x="31638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5" name="Line 354"/>
            <p:cNvSpPr>
              <a:spLocks noChangeShapeType="1"/>
            </p:cNvSpPr>
            <p:nvPr/>
          </p:nvSpPr>
          <p:spPr bwMode="auto">
            <a:xfrm>
              <a:off x="3165476" y="48418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6" name="Line 355"/>
            <p:cNvSpPr>
              <a:spLocks noChangeShapeType="1"/>
            </p:cNvSpPr>
            <p:nvPr/>
          </p:nvSpPr>
          <p:spPr bwMode="auto">
            <a:xfrm>
              <a:off x="3168651" y="484188"/>
              <a:ext cx="619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7" name="Line 356"/>
            <p:cNvSpPr>
              <a:spLocks noChangeShapeType="1"/>
            </p:cNvSpPr>
            <p:nvPr/>
          </p:nvSpPr>
          <p:spPr bwMode="auto">
            <a:xfrm>
              <a:off x="3230563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8" name="Line 357"/>
            <p:cNvSpPr>
              <a:spLocks noChangeShapeType="1"/>
            </p:cNvSpPr>
            <p:nvPr/>
          </p:nvSpPr>
          <p:spPr bwMode="auto">
            <a:xfrm flipV="1">
              <a:off x="3295651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49" name="Line 358"/>
            <p:cNvSpPr>
              <a:spLocks noChangeShapeType="1"/>
            </p:cNvSpPr>
            <p:nvPr/>
          </p:nvSpPr>
          <p:spPr bwMode="auto">
            <a:xfrm>
              <a:off x="3360738" y="485775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0" name="Line 359"/>
            <p:cNvSpPr>
              <a:spLocks noChangeShapeType="1"/>
            </p:cNvSpPr>
            <p:nvPr/>
          </p:nvSpPr>
          <p:spPr bwMode="auto">
            <a:xfrm flipV="1">
              <a:off x="3427413" y="484188"/>
              <a:ext cx="650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1" name="Line 360"/>
            <p:cNvSpPr>
              <a:spLocks noChangeShapeType="1"/>
            </p:cNvSpPr>
            <p:nvPr/>
          </p:nvSpPr>
          <p:spPr bwMode="auto">
            <a:xfrm>
              <a:off x="3492501" y="4841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2" name="Line 361"/>
            <p:cNvSpPr>
              <a:spLocks noChangeShapeType="1"/>
            </p:cNvSpPr>
            <p:nvPr/>
          </p:nvSpPr>
          <p:spPr bwMode="auto">
            <a:xfrm flipV="1">
              <a:off x="3559176" y="484188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3" name="Line 362"/>
            <p:cNvSpPr>
              <a:spLocks noChangeShapeType="1"/>
            </p:cNvSpPr>
            <p:nvPr/>
          </p:nvSpPr>
          <p:spPr bwMode="auto">
            <a:xfrm>
              <a:off x="3624263" y="484188"/>
              <a:ext cx="130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4" name="Line 363"/>
            <p:cNvSpPr>
              <a:spLocks noChangeShapeType="1"/>
            </p:cNvSpPr>
            <p:nvPr/>
          </p:nvSpPr>
          <p:spPr bwMode="auto">
            <a:xfrm>
              <a:off x="3754438" y="48418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5" name="Line 364"/>
            <p:cNvSpPr>
              <a:spLocks noChangeShapeType="1"/>
            </p:cNvSpPr>
            <p:nvPr/>
          </p:nvSpPr>
          <p:spPr bwMode="auto">
            <a:xfrm flipV="1">
              <a:off x="381793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6" name="Line 365"/>
            <p:cNvSpPr>
              <a:spLocks noChangeShapeType="1"/>
            </p:cNvSpPr>
            <p:nvPr/>
          </p:nvSpPr>
          <p:spPr bwMode="auto">
            <a:xfrm flipV="1">
              <a:off x="3819526" y="484188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7" name="Line 366"/>
            <p:cNvSpPr>
              <a:spLocks noChangeShapeType="1"/>
            </p:cNvSpPr>
            <p:nvPr/>
          </p:nvSpPr>
          <p:spPr bwMode="auto">
            <a:xfrm flipV="1">
              <a:off x="3819526" y="4826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8" name="Line 367"/>
            <p:cNvSpPr>
              <a:spLocks noChangeShapeType="1"/>
            </p:cNvSpPr>
            <p:nvPr/>
          </p:nvSpPr>
          <p:spPr bwMode="auto">
            <a:xfrm flipH="1" flipV="1">
              <a:off x="3819526" y="48101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59" name="Line 368"/>
            <p:cNvSpPr>
              <a:spLocks noChangeShapeType="1"/>
            </p:cNvSpPr>
            <p:nvPr/>
          </p:nvSpPr>
          <p:spPr bwMode="auto">
            <a:xfrm flipH="1" flipV="1">
              <a:off x="3817938" y="4794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0" name="Line 369"/>
            <p:cNvSpPr>
              <a:spLocks noChangeShapeType="1"/>
            </p:cNvSpPr>
            <p:nvPr/>
          </p:nvSpPr>
          <p:spPr bwMode="auto">
            <a:xfrm flipH="1" flipV="1">
              <a:off x="3814763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1" name="Line 370"/>
            <p:cNvSpPr>
              <a:spLocks noChangeShapeType="1"/>
            </p:cNvSpPr>
            <p:nvPr/>
          </p:nvSpPr>
          <p:spPr bwMode="auto">
            <a:xfrm flipH="1" flipV="1">
              <a:off x="3813176" y="4730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2" name="Line 371"/>
            <p:cNvSpPr>
              <a:spLocks noChangeShapeType="1"/>
            </p:cNvSpPr>
            <p:nvPr/>
          </p:nvSpPr>
          <p:spPr bwMode="auto">
            <a:xfrm flipH="1" flipV="1">
              <a:off x="3811588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3" name="Line 372"/>
            <p:cNvSpPr>
              <a:spLocks noChangeShapeType="1"/>
            </p:cNvSpPr>
            <p:nvPr/>
          </p:nvSpPr>
          <p:spPr bwMode="auto">
            <a:xfrm flipH="1" flipV="1">
              <a:off x="3810001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4" name="Line 373"/>
            <p:cNvSpPr>
              <a:spLocks noChangeShapeType="1"/>
            </p:cNvSpPr>
            <p:nvPr/>
          </p:nvSpPr>
          <p:spPr bwMode="auto">
            <a:xfrm flipH="1" flipV="1">
              <a:off x="3808413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5" name="Line 374"/>
            <p:cNvSpPr>
              <a:spLocks noChangeShapeType="1"/>
            </p:cNvSpPr>
            <p:nvPr/>
          </p:nvSpPr>
          <p:spPr bwMode="auto">
            <a:xfrm flipH="1" flipV="1">
              <a:off x="3806826" y="4619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6" name="Line 375"/>
            <p:cNvSpPr>
              <a:spLocks noChangeShapeType="1"/>
            </p:cNvSpPr>
            <p:nvPr/>
          </p:nvSpPr>
          <p:spPr bwMode="auto">
            <a:xfrm flipV="1">
              <a:off x="3806826" y="4572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7" name="Line 376"/>
            <p:cNvSpPr>
              <a:spLocks noChangeShapeType="1"/>
            </p:cNvSpPr>
            <p:nvPr/>
          </p:nvSpPr>
          <p:spPr bwMode="auto">
            <a:xfrm flipV="1">
              <a:off x="3806826" y="4540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8" name="Line 377"/>
            <p:cNvSpPr>
              <a:spLocks noChangeShapeType="1"/>
            </p:cNvSpPr>
            <p:nvPr/>
          </p:nvSpPr>
          <p:spPr bwMode="auto">
            <a:xfrm flipV="1">
              <a:off x="3808413" y="4508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69" name="Line 378"/>
            <p:cNvSpPr>
              <a:spLocks noChangeShapeType="1"/>
            </p:cNvSpPr>
            <p:nvPr/>
          </p:nvSpPr>
          <p:spPr bwMode="auto">
            <a:xfrm flipV="1">
              <a:off x="3808413" y="4460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70" name="Grupo 369"/>
          <p:cNvGrpSpPr/>
          <p:nvPr/>
        </p:nvGrpSpPr>
        <p:grpSpPr>
          <a:xfrm>
            <a:off x="1475656" y="241805"/>
            <a:ext cx="806873" cy="160796"/>
            <a:chOff x="1516063" y="307975"/>
            <a:chExt cx="884238" cy="1762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371" name="Line 383"/>
            <p:cNvSpPr>
              <a:spLocks noChangeShapeType="1"/>
            </p:cNvSpPr>
            <p:nvPr/>
          </p:nvSpPr>
          <p:spPr bwMode="auto">
            <a:xfrm>
              <a:off x="1516063" y="4540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2" name="Line 384"/>
            <p:cNvSpPr>
              <a:spLocks noChangeShapeType="1"/>
            </p:cNvSpPr>
            <p:nvPr/>
          </p:nvSpPr>
          <p:spPr bwMode="auto">
            <a:xfrm>
              <a:off x="1516063" y="4572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3" name="Line 385"/>
            <p:cNvSpPr>
              <a:spLocks noChangeShapeType="1"/>
            </p:cNvSpPr>
            <p:nvPr/>
          </p:nvSpPr>
          <p:spPr bwMode="auto">
            <a:xfrm>
              <a:off x="1519238" y="4587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4" name="Line 386"/>
            <p:cNvSpPr>
              <a:spLocks noChangeShapeType="1"/>
            </p:cNvSpPr>
            <p:nvPr/>
          </p:nvSpPr>
          <p:spPr bwMode="auto">
            <a:xfrm>
              <a:off x="1522413" y="4603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5" name="Line 387"/>
            <p:cNvSpPr>
              <a:spLocks noChangeShapeType="1"/>
            </p:cNvSpPr>
            <p:nvPr/>
          </p:nvSpPr>
          <p:spPr bwMode="auto">
            <a:xfrm>
              <a:off x="1527175" y="4635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6" name="Line 388"/>
            <p:cNvSpPr>
              <a:spLocks noChangeShapeType="1"/>
            </p:cNvSpPr>
            <p:nvPr/>
          </p:nvSpPr>
          <p:spPr bwMode="auto">
            <a:xfrm>
              <a:off x="1533525" y="46513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7" name="Line 389"/>
            <p:cNvSpPr>
              <a:spLocks noChangeShapeType="1"/>
            </p:cNvSpPr>
            <p:nvPr/>
          </p:nvSpPr>
          <p:spPr bwMode="auto">
            <a:xfrm>
              <a:off x="1538288" y="46831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8" name="Line 390"/>
            <p:cNvSpPr>
              <a:spLocks noChangeShapeType="1"/>
            </p:cNvSpPr>
            <p:nvPr/>
          </p:nvSpPr>
          <p:spPr bwMode="auto">
            <a:xfrm>
              <a:off x="1544638" y="46990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79" name="Line 391"/>
            <p:cNvSpPr>
              <a:spLocks noChangeShapeType="1"/>
            </p:cNvSpPr>
            <p:nvPr/>
          </p:nvSpPr>
          <p:spPr bwMode="auto">
            <a:xfrm>
              <a:off x="1550988" y="4730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0" name="Line 392"/>
            <p:cNvSpPr>
              <a:spLocks noChangeShapeType="1"/>
            </p:cNvSpPr>
            <p:nvPr/>
          </p:nvSpPr>
          <p:spPr bwMode="auto">
            <a:xfrm>
              <a:off x="1555750" y="4762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1" name="Line 393"/>
            <p:cNvSpPr>
              <a:spLocks noChangeShapeType="1"/>
            </p:cNvSpPr>
            <p:nvPr/>
          </p:nvSpPr>
          <p:spPr bwMode="auto">
            <a:xfrm>
              <a:off x="1558925" y="4794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2" name="Line 394"/>
            <p:cNvSpPr>
              <a:spLocks noChangeShapeType="1"/>
            </p:cNvSpPr>
            <p:nvPr/>
          </p:nvSpPr>
          <p:spPr bwMode="auto">
            <a:xfrm>
              <a:off x="1562100" y="4810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3" name="Line 395"/>
            <p:cNvSpPr>
              <a:spLocks noChangeShapeType="1"/>
            </p:cNvSpPr>
            <p:nvPr/>
          </p:nvSpPr>
          <p:spPr bwMode="auto">
            <a:xfrm>
              <a:off x="1563688" y="484188"/>
              <a:ext cx="411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4" name="Line 396"/>
            <p:cNvSpPr>
              <a:spLocks noChangeShapeType="1"/>
            </p:cNvSpPr>
            <p:nvPr/>
          </p:nvSpPr>
          <p:spPr bwMode="auto">
            <a:xfrm>
              <a:off x="1974850" y="484188"/>
              <a:ext cx="414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5" name="Line 397"/>
            <p:cNvSpPr>
              <a:spLocks noChangeShapeType="1"/>
            </p:cNvSpPr>
            <p:nvPr/>
          </p:nvSpPr>
          <p:spPr bwMode="auto">
            <a:xfrm flipV="1">
              <a:off x="238918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6" name="Line 398"/>
            <p:cNvSpPr>
              <a:spLocks noChangeShapeType="1"/>
            </p:cNvSpPr>
            <p:nvPr/>
          </p:nvSpPr>
          <p:spPr bwMode="auto">
            <a:xfrm flipV="1">
              <a:off x="23907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7" name="Line 399"/>
            <p:cNvSpPr>
              <a:spLocks noChangeShapeType="1"/>
            </p:cNvSpPr>
            <p:nvPr/>
          </p:nvSpPr>
          <p:spPr bwMode="auto">
            <a:xfrm flipV="1">
              <a:off x="2392363" y="4810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8" name="Line 400"/>
            <p:cNvSpPr>
              <a:spLocks noChangeShapeType="1"/>
            </p:cNvSpPr>
            <p:nvPr/>
          </p:nvSpPr>
          <p:spPr bwMode="auto">
            <a:xfrm flipV="1">
              <a:off x="2392363" y="4778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89" name="Line 401"/>
            <p:cNvSpPr>
              <a:spLocks noChangeShapeType="1"/>
            </p:cNvSpPr>
            <p:nvPr/>
          </p:nvSpPr>
          <p:spPr bwMode="auto">
            <a:xfrm flipH="1" flipV="1">
              <a:off x="2390775" y="4746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0" name="Line 402"/>
            <p:cNvSpPr>
              <a:spLocks noChangeShapeType="1"/>
            </p:cNvSpPr>
            <p:nvPr/>
          </p:nvSpPr>
          <p:spPr bwMode="auto">
            <a:xfrm flipH="1" flipV="1">
              <a:off x="2389188" y="47148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1" name="Line 403"/>
            <p:cNvSpPr>
              <a:spLocks noChangeShapeType="1"/>
            </p:cNvSpPr>
            <p:nvPr/>
          </p:nvSpPr>
          <p:spPr bwMode="auto">
            <a:xfrm flipH="1" flipV="1">
              <a:off x="2387600" y="4683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2" name="Line 404"/>
            <p:cNvSpPr>
              <a:spLocks noChangeShapeType="1"/>
            </p:cNvSpPr>
            <p:nvPr/>
          </p:nvSpPr>
          <p:spPr bwMode="auto">
            <a:xfrm flipH="1" flipV="1">
              <a:off x="2382838" y="463550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3" name="Line 405"/>
            <p:cNvSpPr>
              <a:spLocks noChangeShapeType="1"/>
            </p:cNvSpPr>
            <p:nvPr/>
          </p:nvSpPr>
          <p:spPr bwMode="auto">
            <a:xfrm flipH="1" flipV="1">
              <a:off x="2379663" y="4603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4" name="Line 406"/>
            <p:cNvSpPr>
              <a:spLocks noChangeShapeType="1"/>
            </p:cNvSpPr>
            <p:nvPr/>
          </p:nvSpPr>
          <p:spPr bwMode="auto">
            <a:xfrm flipH="1" flipV="1">
              <a:off x="2378075" y="45878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5" name="Line 407"/>
            <p:cNvSpPr>
              <a:spLocks noChangeShapeType="1"/>
            </p:cNvSpPr>
            <p:nvPr/>
          </p:nvSpPr>
          <p:spPr bwMode="auto">
            <a:xfrm flipH="1" flipV="1">
              <a:off x="2378075" y="4572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6" name="Line 408"/>
            <p:cNvSpPr>
              <a:spLocks noChangeShapeType="1"/>
            </p:cNvSpPr>
            <p:nvPr/>
          </p:nvSpPr>
          <p:spPr bwMode="auto">
            <a:xfrm flipH="1" flipV="1">
              <a:off x="2376488" y="4556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7" name="Line 409"/>
            <p:cNvSpPr>
              <a:spLocks noChangeShapeType="1"/>
            </p:cNvSpPr>
            <p:nvPr/>
          </p:nvSpPr>
          <p:spPr bwMode="auto">
            <a:xfrm flipV="1">
              <a:off x="2376488" y="447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8" name="Line 410"/>
            <p:cNvSpPr>
              <a:spLocks noChangeShapeType="1"/>
            </p:cNvSpPr>
            <p:nvPr/>
          </p:nvSpPr>
          <p:spPr bwMode="auto">
            <a:xfrm flipV="1">
              <a:off x="2376488" y="44291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399" name="Line 411"/>
            <p:cNvSpPr>
              <a:spLocks noChangeShapeType="1"/>
            </p:cNvSpPr>
            <p:nvPr/>
          </p:nvSpPr>
          <p:spPr bwMode="auto">
            <a:xfrm flipV="1">
              <a:off x="2378075" y="436563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0" name="Line 412"/>
            <p:cNvSpPr>
              <a:spLocks noChangeShapeType="1"/>
            </p:cNvSpPr>
            <p:nvPr/>
          </p:nvSpPr>
          <p:spPr bwMode="auto">
            <a:xfrm flipV="1">
              <a:off x="2378075" y="4318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1" name="Line 413"/>
            <p:cNvSpPr>
              <a:spLocks noChangeShapeType="1"/>
            </p:cNvSpPr>
            <p:nvPr/>
          </p:nvSpPr>
          <p:spPr bwMode="auto">
            <a:xfrm flipV="1">
              <a:off x="2379663" y="42862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2" name="Line 414"/>
            <p:cNvSpPr>
              <a:spLocks noChangeShapeType="1"/>
            </p:cNvSpPr>
            <p:nvPr/>
          </p:nvSpPr>
          <p:spPr bwMode="auto">
            <a:xfrm flipV="1">
              <a:off x="2382838" y="422275"/>
              <a:ext cx="4763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3" name="Line 415"/>
            <p:cNvSpPr>
              <a:spLocks noChangeShapeType="1"/>
            </p:cNvSpPr>
            <p:nvPr/>
          </p:nvSpPr>
          <p:spPr bwMode="auto">
            <a:xfrm flipV="1">
              <a:off x="2387600" y="4191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4" name="Line 416"/>
            <p:cNvSpPr>
              <a:spLocks noChangeShapeType="1"/>
            </p:cNvSpPr>
            <p:nvPr/>
          </p:nvSpPr>
          <p:spPr bwMode="auto">
            <a:xfrm flipV="1">
              <a:off x="2390775" y="4175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5" name="Line 417"/>
            <p:cNvSpPr>
              <a:spLocks noChangeShapeType="1"/>
            </p:cNvSpPr>
            <p:nvPr/>
          </p:nvSpPr>
          <p:spPr bwMode="auto">
            <a:xfrm flipV="1">
              <a:off x="2392363" y="4159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6" name="Line 418"/>
            <p:cNvSpPr>
              <a:spLocks noChangeShapeType="1"/>
            </p:cNvSpPr>
            <p:nvPr/>
          </p:nvSpPr>
          <p:spPr bwMode="auto">
            <a:xfrm flipV="1">
              <a:off x="2393950" y="4127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7" name="Line 419"/>
            <p:cNvSpPr>
              <a:spLocks noChangeShapeType="1"/>
            </p:cNvSpPr>
            <p:nvPr/>
          </p:nvSpPr>
          <p:spPr bwMode="auto">
            <a:xfrm flipV="1">
              <a:off x="2397125" y="41116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8" name="Line 420"/>
            <p:cNvSpPr>
              <a:spLocks noChangeShapeType="1"/>
            </p:cNvSpPr>
            <p:nvPr/>
          </p:nvSpPr>
          <p:spPr bwMode="auto">
            <a:xfrm flipV="1">
              <a:off x="2398713" y="4095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09" name="Line 421"/>
            <p:cNvSpPr>
              <a:spLocks noChangeShapeType="1"/>
            </p:cNvSpPr>
            <p:nvPr/>
          </p:nvSpPr>
          <p:spPr bwMode="auto">
            <a:xfrm flipV="1">
              <a:off x="2400300" y="4079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0" name="Line 422"/>
            <p:cNvSpPr>
              <a:spLocks noChangeShapeType="1"/>
            </p:cNvSpPr>
            <p:nvPr/>
          </p:nvSpPr>
          <p:spPr bwMode="auto">
            <a:xfrm flipH="1">
              <a:off x="1698625" y="407988"/>
              <a:ext cx="701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1" name="Line 423"/>
            <p:cNvSpPr>
              <a:spLocks noChangeShapeType="1"/>
            </p:cNvSpPr>
            <p:nvPr/>
          </p:nvSpPr>
          <p:spPr bwMode="auto">
            <a:xfrm flipV="1">
              <a:off x="1698625" y="344488"/>
              <a:ext cx="0" cy="635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2" name="Line 424"/>
            <p:cNvSpPr>
              <a:spLocks noChangeShapeType="1"/>
            </p:cNvSpPr>
            <p:nvPr/>
          </p:nvSpPr>
          <p:spPr bwMode="auto">
            <a:xfrm flipH="1">
              <a:off x="1676400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3" name="Line 425"/>
            <p:cNvSpPr>
              <a:spLocks noChangeShapeType="1"/>
            </p:cNvSpPr>
            <p:nvPr/>
          </p:nvSpPr>
          <p:spPr bwMode="auto">
            <a:xfrm flipH="1" flipV="1">
              <a:off x="167481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4" name="Line 426"/>
            <p:cNvSpPr>
              <a:spLocks noChangeShapeType="1"/>
            </p:cNvSpPr>
            <p:nvPr/>
          </p:nvSpPr>
          <p:spPr bwMode="auto">
            <a:xfrm flipV="1">
              <a:off x="167481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5" name="Line 427"/>
            <p:cNvSpPr>
              <a:spLocks noChangeShapeType="1"/>
            </p:cNvSpPr>
            <p:nvPr/>
          </p:nvSpPr>
          <p:spPr bwMode="auto">
            <a:xfrm flipH="1">
              <a:off x="1668463" y="3079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6" name="Line 428"/>
            <p:cNvSpPr>
              <a:spLocks noChangeShapeType="1"/>
            </p:cNvSpPr>
            <p:nvPr/>
          </p:nvSpPr>
          <p:spPr bwMode="auto">
            <a:xfrm>
              <a:off x="166846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7" name="Line 429"/>
            <p:cNvSpPr>
              <a:spLocks noChangeShapeType="1"/>
            </p:cNvSpPr>
            <p:nvPr/>
          </p:nvSpPr>
          <p:spPr bwMode="auto">
            <a:xfrm flipH="1">
              <a:off x="166846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8" name="Line 430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19" name="Line 431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0" name="Line 432"/>
            <p:cNvSpPr>
              <a:spLocks noChangeShapeType="1"/>
            </p:cNvSpPr>
            <p:nvPr/>
          </p:nvSpPr>
          <p:spPr bwMode="auto">
            <a:xfrm flipH="1">
              <a:off x="1622425" y="357188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1" name="Line 433"/>
            <p:cNvSpPr>
              <a:spLocks noChangeShapeType="1"/>
            </p:cNvSpPr>
            <p:nvPr/>
          </p:nvSpPr>
          <p:spPr bwMode="auto">
            <a:xfrm>
              <a:off x="1622425" y="3571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2" name="Line 434"/>
            <p:cNvSpPr>
              <a:spLocks noChangeShapeType="1"/>
            </p:cNvSpPr>
            <p:nvPr/>
          </p:nvSpPr>
          <p:spPr bwMode="auto">
            <a:xfrm flipH="1">
              <a:off x="1608138" y="369888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3" name="Line 435"/>
            <p:cNvSpPr>
              <a:spLocks noChangeShapeType="1"/>
            </p:cNvSpPr>
            <p:nvPr/>
          </p:nvSpPr>
          <p:spPr bwMode="auto">
            <a:xfrm flipH="1" flipV="1">
              <a:off x="1601788" y="323850"/>
              <a:ext cx="6350" cy="460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4" name="Line 436"/>
            <p:cNvSpPr>
              <a:spLocks noChangeShapeType="1"/>
            </p:cNvSpPr>
            <p:nvPr/>
          </p:nvSpPr>
          <p:spPr bwMode="auto">
            <a:xfrm flipH="1">
              <a:off x="159385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5" name="Line 437"/>
            <p:cNvSpPr>
              <a:spLocks noChangeShapeType="1"/>
            </p:cNvSpPr>
            <p:nvPr/>
          </p:nvSpPr>
          <p:spPr bwMode="auto">
            <a:xfrm flipV="1">
              <a:off x="1593850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6" name="Line 438"/>
            <p:cNvSpPr>
              <a:spLocks noChangeShapeType="1"/>
            </p:cNvSpPr>
            <p:nvPr/>
          </p:nvSpPr>
          <p:spPr bwMode="auto">
            <a:xfrm flipH="1">
              <a:off x="1582738" y="320675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7" name="Line 439"/>
            <p:cNvSpPr>
              <a:spLocks noChangeShapeType="1"/>
            </p:cNvSpPr>
            <p:nvPr/>
          </p:nvSpPr>
          <p:spPr bwMode="auto">
            <a:xfrm>
              <a:off x="1582738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8" name="Line 440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29" name="Line 441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30" name="Line 442"/>
            <p:cNvSpPr>
              <a:spLocks noChangeShapeType="1"/>
            </p:cNvSpPr>
            <p:nvPr/>
          </p:nvSpPr>
          <p:spPr bwMode="auto">
            <a:xfrm>
              <a:off x="1574800" y="323850"/>
              <a:ext cx="0" cy="904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31" name="Line 443"/>
            <p:cNvSpPr>
              <a:spLocks noChangeShapeType="1"/>
            </p:cNvSpPr>
            <p:nvPr/>
          </p:nvSpPr>
          <p:spPr bwMode="auto">
            <a:xfrm flipH="1">
              <a:off x="1516063" y="414338"/>
              <a:ext cx="587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  <p:sp>
          <p:nvSpPr>
            <p:cNvPr id="432" name="Line 444"/>
            <p:cNvSpPr>
              <a:spLocks noChangeShapeType="1"/>
            </p:cNvSpPr>
            <p:nvPr/>
          </p:nvSpPr>
          <p:spPr bwMode="auto">
            <a:xfrm>
              <a:off x="1516063" y="4143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434" name="Espaço Reservado para Número de Slide 443"/>
          <p:cNvSpPr>
            <a:spLocks noGrp="1"/>
          </p:cNvSpPr>
          <p:nvPr>
            <p:ph type="sldNum" sz="quarter" idx="4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C656-2DEF-40A9-967A-0A45BF85860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35" name="Espaço Reservado para Rodapé 444"/>
          <p:cNvSpPr>
            <a:spLocks noGrp="1"/>
          </p:cNvSpPr>
          <p:nvPr>
            <p:ph type="ftr" sz="quarter" idx="3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SINAVAL – AGOSTO 2013</a:t>
            </a:r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100000"/>
        </a:lnSpc>
        <a:spcBef>
          <a:spcPct val="0"/>
        </a:spcBef>
        <a:buNone/>
        <a:defRPr lang="pt-BR" sz="2000" b="0" kern="1200" cap="none" spc="0" baseline="0" smtClean="0">
          <a:ln w="3175">
            <a:noFill/>
          </a:ln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spaço Reservado para Título 438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36000" rIns="91440" bIns="36000" rtlCol="0" anchor="ctr" anchorCtr="0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Retângulo 3"/>
          <p:cNvSpPr/>
          <p:nvPr userDrawn="1"/>
        </p:nvSpPr>
        <p:spPr bwMode="auto">
          <a:xfrm>
            <a:off x="0" y="0"/>
            <a:ext cx="9144000" cy="764704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lumMod val="100000"/>
                </a:schemeClr>
              </a:gs>
              <a:gs pos="50000">
                <a:schemeClr val="accent2">
                  <a:shade val="45000"/>
                  <a:satMod val="170000"/>
                  <a:lumMod val="100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lumMod val="10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lumMod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5" name="Grupo 39"/>
          <p:cNvGrpSpPr>
            <a:grpSpLocks noChangeAspect="1"/>
          </p:cNvGrpSpPr>
          <p:nvPr userDrawn="1"/>
        </p:nvGrpSpPr>
        <p:grpSpPr>
          <a:xfrm>
            <a:off x="358889" y="84734"/>
            <a:ext cx="547566" cy="547523"/>
            <a:chOff x="8027988" y="287338"/>
            <a:chExt cx="436599" cy="436562"/>
          </a:xfrm>
          <a:effectLst>
            <a:outerShdw blurRad="25400" dist="25400" dir="2700000" algn="tl" rotWithShape="0">
              <a:prstClr val="black">
                <a:alpha val="71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28023" y="287338"/>
              <a:ext cx="436564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29610" y="293688"/>
              <a:ext cx="431802" cy="288925"/>
            </a:xfrm>
            <a:custGeom>
              <a:avLst/>
              <a:gdLst/>
              <a:ahLst/>
              <a:cxnLst>
                <a:cxn ang="0">
                  <a:pos x="1802" y="11"/>
                </a:cxn>
                <a:cxn ang="0">
                  <a:pos x="2026" y="69"/>
                </a:cxn>
                <a:cxn ang="0">
                  <a:pos x="2229" y="170"/>
                </a:cxn>
                <a:cxn ang="0">
                  <a:pos x="2405" y="310"/>
                </a:cxn>
                <a:cxn ang="0">
                  <a:pos x="2549" y="482"/>
                </a:cxn>
                <a:cxn ang="0">
                  <a:pos x="2656" y="681"/>
                </a:cxn>
                <a:cxn ang="0">
                  <a:pos x="2518" y="827"/>
                </a:cxn>
                <a:cxn ang="0">
                  <a:pos x="2430" y="628"/>
                </a:cxn>
                <a:cxn ang="0">
                  <a:pos x="2300" y="457"/>
                </a:cxn>
                <a:cxn ang="0">
                  <a:pos x="2134" y="321"/>
                </a:cxn>
                <a:cxn ang="0">
                  <a:pos x="1938" y="228"/>
                </a:cxn>
                <a:cxn ang="0">
                  <a:pos x="1720" y="182"/>
                </a:cxn>
                <a:cxn ang="0">
                  <a:pos x="1496" y="191"/>
                </a:cxn>
                <a:cxn ang="0">
                  <a:pos x="1290" y="250"/>
                </a:cxn>
                <a:cxn ang="0">
                  <a:pos x="1108" y="352"/>
                </a:cxn>
                <a:cxn ang="0">
                  <a:pos x="954" y="493"/>
                </a:cxn>
                <a:cxn ang="0">
                  <a:pos x="836" y="665"/>
                </a:cxn>
                <a:cxn ang="0">
                  <a:pos x="759" y="862"/>
                </a:cxn>
                <a:cxn ang="0">
                  <a:pos x="3266" y="1005"/>
                </a:cxn>
                <a:cxn ang="0">
                  <a:pos x="2722" y="1263"/>
                </a:cxn>
                <a:cxn ang="0">
                  <a:pos x="2661" y="1488"/>
                </a:cxn>
                <a:cxn ang="0">
                  <a:pos x="2556" y="1692"/>
                </a:cxn>
                <a:cxn ang="0">
                  <a:pos x="2412" y="1868"/>
                </a:cxn>
                <a:cxn ang="0">
                  <a:pos x="2235" y="2010"/>
                </a:cxn>
                <a:cxn ang="0">
                  <a:pos x="2031" y="2114"/>
                </a:cxn>
                <a:cxn ang="0">
                  <a:pos x="1804" y="2172"/>
                </a:cxn>
                <a:cxn ang="0">
                  <a:pos x="1559" y="2181"/>
                </a:cxn>
                <a:cxn ang="0">
                  <a:pos x="1318" y="2135"/>
                </a:cxn>
                <a:cxn ang="0">
                  <a:pos x="1099" y="2039"/>
                </a:cxn>
                <a:cxn ang="0">
                  <a:pos x="909" y="1900"/>
                </a:cxn>
                <a:cxn ang="0">
                  <a:pos x="752" y="1723"/>
                </a:cxn>
                <a:cxn ang="0">
                  <a:pos x="637" y="1514"/>
                </a:cxn>
                <a:cxn ang="0">
                  <a:pos x="771" y="1362"/>
                </a:cxn>
                <a:cxn ang="0">
                  <a:pos x="859" y="1559"/>
                </a:cxn>
                <a:cxn ang="0">
                  <a:pos x="989" y="1730"/>
                </a:cxn>
                <a:cxn ang="0">
                  <a:pos x="1155" y="1865"/>
                </a:cxn>
                <a:cxn ang="0">
                  <a:pos x="1350" y="1958"/>
                </a:cxn>
                <a:cxn ang="0">
                  <a:pos x="1567" y="2003"/>
                </a:cxn>
                <a:cxn ang="0">
                  <a:pos x="1790" y="1994"/>
                </a:cxn>
                <a:cxn ang="0">
                  <a:pos x="1995" y="1936"/>
                </a:cxn>
                <a:cxn ang="0">
                  <a:pos x="2178" y="1834"/>
                </a:cxn>
                <a:cxn ang="0">
                  <a:pos x="2331" y="1694"/>
                </a:cxn>
                <a:cxn ang="0">
                  <a:pos x="2450" y="1522"/>
                </a:cxn>
                <a:cxn ang="0">
                  <a:pos x="2527" y="1326"/>
                </a:cxn>
                <a:cxn ang="0">
                  <a:pos x="0" y="1184"/>
                </a:cxn>
                <a:cxn ang="0">
                  <a:pos x="564" y="926"/>
                </a:cxn>
                <a:cxn ang="0">
                  <a:pos x="624" y="699"/>
                </a:cxn>
                <a:cxn ang="0">
                  <a:pos x="729" y="495"/>
                </a:cxn>
                <a:cxn ang="0">
                  <a:pos x="873" y="318"/>
                </a:cxn>
                <a:cxn ang="0">
                  <a:pos x="1051" y="175"/>
                </a:cxn>
                <a:cxn ang="0">
                  <a:pos x="1255" y="71"/>
                </a:cxn>
                <a:cxn ang="0">
                  <a:pos x="1482" y="12"/>
                </a:cxn>
              </a:cxnLst>
              <a:rect l="0" t="0" r="r" b="b"/>
              <a:pathLst>
                <a:path w="3266" h="2184">
                  <a:moveTo>
                    <a:pt x="1644" y="0"/>
                  </a:moveTo>
                  <a:lnTo>
                    <a:pt x="1724" y="3"/>
                  </a:lnTo>
                  <a:lnTo>
                    <a:pt x="1802" y="11"/>
                  </a:lnTo>
                  <a:lnTo>
                    <a:pt x="1879" y="25"/>
                  </a:lnTo>
                  <a:lnTo>
                    <a:pt x="1954" y="45"/>
                  </a:lnTo>
                  <a:lnTo>
                    <a:pt x="2026" y="69"/>
                  </a:lnTo>
                  <a:lnTo>
                    <a:pt x="2097" y="98"/>
                  </a:lnTo>
                  <a:lnTo>
                    <a:pt x="2164" y="132"/>
                  </a:lnTo>
                  <a:lnTo>
                    <a:pt x="2229" y="170"/>
                  </a:lnTo>
                  <a:lnTo>
                    <a:pt x="2291" y="213"/>
                  </a:lnTo>
                  <a:lnTo>
                    <a:pt x="2350" y="259"/>
                  </a:lnTo>
                  <a:lnTo>
                    <a:pt x="2405" y="310"/>
                  </a:lnTo>
                  <a:lnTo>
                    <a:pt x="2457" y="364"/>
                  </a:lnTo>
                  <a:lnTo>
                    <a:pt x="2505" y="421"/>
                  </a:lnTo>
                  <a:lnTo>
                    <a:pt x="2549" y="482"/>
                  </a:lnTo>
                  <a:lnTo>
                    <a:pt x="2589" y="545"/>
                  </a:lnTo>
                  <a:lnTo>
                    <a:pt x="2625" y="612"/>
                  </a:lnTo>
                  <a:lnTo>
                    <a:pt x="2656" y="681"/>
                  </a:lnTo>
                  <a:lnTo>
                    <a:pt x="2682" y="753"/>
                  </a:lnTo>
                  <a:lnTo>
                    <a:pt x="2703" y="827"/>
                  </a:lnTo>
                  <a:lnTo>
                    <a:pt x="2518" y="827"/>
                  </a:lnTo>
                  <a:lnTo>
                    <a:pt x="2494" y="758"/>
                  </a:lnTo>
                  <a:lnTo>
                    <a:pt x="2465" y="691"/>
                  </a:lnTo>
                  <a:lnTo>
                    <a:pt x="2430" y="628"/>
                  </a:lnTo>
                  <a:lnTo>
                    <a:pt x="2391" y="568"/>
                  </a:lnTo>
                  <a:lnTo>
                    <a:pt x="2348" y="511"/>
                  </a:lnTo>
                  <a:lnTo>
                    <a:pt x="2300" y="457"/>
                  </a:lnTo>
                  <a:lnTo>
                    <a:pt x="2248" y="408"/>
                  </a:lnTo>
                  <a:lnTo>
                    <a:pt x="2193" y="362"/>
                  </a:lnTo>
                  <a:lnTo>
                    <a:pt x="2134" y="321"/>
                  </a:lnTo>
                  <a:lnTo>
                    <a:pt x="2072" y="285"/>
                  </a:lnTo>
                  <a:lnTo>
                    <a:pt x="2006" y="254"/>
                  </a:lnTo>
                  <a:lnTo>
                    <a:pt x="1938" y="228"/>
                  </a:lnTo>
                  <a:lnTo>
                    <a:pt x="1868" y="207"/>
                  </a:lnTo>
                  <a:lnTo>
                    <a:pt x="1795" y="191"/>
                  </a:lnTo>
                  <a:lnTo>
                    <a:pt x="1720" y="182"/>
                  </a:lnTo>
                  <a:lnTo>
                    <a:pt x="1644" y="179"/>
                  </a:lnTo>
                  <a:lnTo>
                    <a:pt x="1569" y="182"/>
                  </a:lnTo>
                  <a:lnTo>
                    <a:pt x="1496" y="191"/>
                  </a:lnTo>
                  <a:lnTo>
                    <a:pt x="1425" y="205"/>
                  </a:lnTo>
                  <a:lnTo>
                    <a:pt x="1357" y="225"/>
                  </a:lnTo>
                  <a:lnTo>
                    <a:pt x="1290" y="250"/>
                  </a:lnTo>
                  <a:lnTo>
                    <a:pt x="1227" y="279"/>
                  </a:lnTo>
                  <a:lnTo>
                    <a:pt x="1166" y="314"/>
                  </a:lnTo>
                  <a:lnTo>
                    <a:pt x="1108" y="352"/>
                  </a:lnTo>
                  <a:lnTo>
                    <a:pt x="1053" y="395"/>
                  </a:lnTo>
                  <a:lnTo>
                    <a:pt x="1002" y="442"/>
                  </a:lnTo>
                  <a:lnTo>
                    <a:pt x="954" y="493"/>
                  </a:lnTo>
                  <a:lnTo>
                    <a:pt x="910" y="547"/>
                  </a:lnTo>
                  <a:lnTo>
                    <a:pt x="871" y="605"/>
                  </a:lnTo>
                  <a:lnTo>
                    <a:pt x="836" y="665"/>
                  </a:lnTo>
                  <a:lnTo>
                    <a:pt x="805" y="728"/>
                  </a:lnTo>
                  <a:lnTo>
                    <a:pt x="780" y="794"/>
                  </a:lnTo>
                  <a:lnTo>
                    <a:pt x="759" y="862"/>
                  </a:lnTo>
                  <a:lnTo>
                    <a:pt x="744" y="933"/>
                  </a:lnTo>
                  <a:lnTo>
                    <a:pt x="734" y="1005"/>
                  </a:lnTo>
                  <a:lnTo>
                    <a:pt x="3266" y="1005"/>
                  </a:lnTo>
                  <a:lnTo>
                    <a:pt x="3266" y="1184"/>
                  </a:lnTo>
                  <a:lnTo>
                    <a:pt x="2732" y="1184"/>
                  </a:lnTo>
                  <a:lnTo>
                    <a:pt x="2722" y="1263"/>
                  </a:lnTo>
                  <a:lnTo>
                    <a:pt x="2707" y="1340"/>
                  </a:lnTo>
                  <a:lnTo>
                    <a:pt x="2687" y="1415"/>
                  </a:lnTo>
                  <a:lnTo>
                    <a:pt x="2661" y="1488"/>
                  </a:lnTo>
                  <a:lnTo>
                    <a:pt x="2631" y="1559"/>
                  </a:lnTo>
                  <a:lnTo>
                    <a:pt x="2596" y="1628"/>
                  </a:lnTo>
                  <a:lnTo>
                    <a:pt x="2556" y="1692"/>
                  </a:lnTo>
                  <a:lnTo>
                    <a:pt x="2512" y="1754"/>
                  </a:lnTo>
                  <a:lnTo>
                    <a:pt x="2464" y="1813"/>
                  </a:lnTo>
                  <a:lnTo>
                    <a:pt x="2412" y="1868"/>
                  </a:lnTo>
                  <a:lnTo>
                    <a:pt x="2357" y="1919"/>
                  </a:lnTo>
                  <a:lnTo>
                    <a:pt x="2298" y="1967"/>
                  </a:lnTo>
                  <a:lnTo>
                    <a:pt x="2235" y="2010"/>
                  </a:lnTo>
                  <a:lnTo>
                    <a:pt x="2170" y="2049"/>
                  </a:lnTo>
                  <a:lnTo>
                    <a:pt x="2102" y="2084"/>
                  </a:lnTo>
                  <a:lnTo>
                    <a:pt x="2031" y="2114"/>
                  </a:lnTo>
                  <a:lnTo>
                    <a:pt x="1957" y="2138"/>
                  </a:lnTo>
                  <a:lnTo>
                    <a:pt x="1882" y="2158"/>
                  </a:lnTo>
                  <a:lnTo>
                    <a:pt x="1804" y="2172"/>
                  </a:lnTo>
                  <a:lnTo>
                    <a:pt x="1725" y="2181"/>
                  </a:lnTo>
                  <a:lnTo>
                    <a:pt x="1644" y="2184"/>
                  </a:lnTo>
                  <a:lnTo>
                    <a:pt x="1559" y="2181"/>
                  </a:lnTo>
                  <a:lnTo>
                    <a:pt x="1477" y="2171"/>
                  </a:lnTo>
                  <a:lnTo>
                    <a:pt x="1396" y="2156"/>
                  </a:lnTo>
                  <a:lnTo>
                    <a:pt x="1318" y="2135"/>
                  </a:lnTo>
                  <a:lnTo>
                    <a:pt x="1242" y="2108"/>
                  </a:lnTo>
                  <a:lnTo>
                    <a:pt x="1169" y="2076"/>
                  </a:lnTo>
                  <a:lnTo>
                    <a:pt x="1099" y="2039"/>
                  </a:lnTo>
                  <a:lnTo>
                    <a:pt x="1032" y="1997"/>
                  </a:lnTo>
                  <a:lnTo>
                    <a:pt x="969" y="1951"/>
                  </a:lnTo>
                  <a:lnTo>
                    <a:pt x="909" y="1900"/>
                  </a:lnTo>
                  <a:lnTo>
                    <a:pt x="852" y="1845"/>
                  </a:lnTo>
                  <a:lnTo>
                    <a:pt x="800" y="1786"/>
                  </a:lnTo>
                  <a:lnTo>
                    <a:pt x="752" y="1723"/>
                  </a:lnTo>
                  <a:lnTo>
                    <a:pt x="709" y="1657"/>
                  </a:lnTo>
                  <a:lnTo>
                    <a:pt x="671" y="1587"/>
                  </a:lnTo>
                  <a:lnTo>
                    <a:pt x="637" y="1514"/>
                  </a:lnTo>
                  <a:lnTo>
                    <a:pt x="609" y="1439"/>
                  </a:lnTo>
                  <a:lnTo>
                    <a:pt x="586" y="1362"/>
                  </a:lnTo>
                  <a:lnTo>
                    <a:pt x="771" y="1362"/>
                  </a:lnTo>
                  <a:lnTo>
                    <a:pt x="795" y="1431"/>
                  </a:lnTo>
                  <a:lnTo>
                    <a:pt x="825" y="1496"/>
                  </a:lnTo>
                  <a:lnTo>
                    <a:pt x="859" y="1559"/>
                  </a:lnTo>
                  <a:lnTo>
                    <a:pt x="898" y="1620"/>
                  </a:lnTo>
                  <a:lnTo>
                    <a:pt x="942" y="1677"/>
                  </a:lnTo>
                  <a:lnTo>
                    <a:pt x="989" y="1730"/>
                  </a:lnTo>
                  <a:lnTo>
                    <a:pt x="1041" y="1779"/>
                  </a:lnTo>
                  <a:lnTo>
                    <a:pt x="1096" y="1824"/>
                  </a:lnTo>
                  <a:lnTo>
                    <a:pt x="1155" y="1865"/>
                  </a:lnTo>
                  <a:lnTo>
                    <a:pt x="1217" y="1901"/>
                  </a:lnTo>
                  <a:lnTo>
                    <a:pt x="1282" y="1932"/>
                  </a:lnTo>
                  <a:lnTo>
                    <a:pt x="1350" y="1958"/>
                  </a:lnTo>
                  <a:lnTo>
                    <a:pt x="1420" y="1979"/>
                  </a:lnTo>
                  <a:lnTo>
                    <a:pt x="1493" y="1994"/>
                  </a:lnTo>
                  <a:lnTo>
                    <a:pt x="1567" y="2003"/>
                  </a:lnTo>
                  <a:lnTo>
                    <a:pt x="1644" y="2006"/>
                  </a:lnTo>
                  <a:lnTo>
                    <a:pt x="1718" y="2003"/>
                  </a:lnTo>
                  <a:lnTo>
                    <a:pt x="1790" y="1994"/>
                  </a:lnTo>
                  <a:lnTo>
                    <a:pt x="1861" y="1980"/>
                  </a:lnTo>
                  <a:lnTo>
                    <a:pt x="1929" y="1961"/>
                  </a:lnTo>
                  <a:lnTo>
                    <a:pt x="1995" y="1936"/>
                  </a:lnTo>
                  <a:lnTo>
                    <a:pt x="2059" y="1906"/>
                  </a:lnTo>
                  <a:lnTo>
                    <a:pt x="2120" y="1872"/>
                  </a:lnTo>
                  <a:lnTo>
                    <a:pt x="2178" y="1834"/>
                  </a:lnTo>
                  <a:lnTo>
                    <a:pt x="2233" y="1791"/>
                  </a:lnTo>
                  <a:lnTo>
                    <a:pt x="2284" y="1745"/>
                  </a:lnTo>
                  <a:lnTo>
                    <a:pt x="2331" y="1694"/>
                  </a:lnTo>
                  <a:lnTo>
                    <a:pt x="2375" y="1640"/>
                  </a:lnTo>
                  <a:lnTo>
                    <a:pt x="2415" y="1582"/>
                  </a:lnTo>
                  <a:lnTo>
                    <a:pt x="2450" y="1522"/>
                  </a:lnTo>
                  <a:lnTo>
                    <a:pt x="2481" y="1459"/>
                  </a:lnTo>
                  <a:lnTo>
                    <a:pt x="2507" y="1394"/>
                  </a:lnTo>
                  <a:lnTo>
                    <a:pt x="2527" y="1326"/>
                  </a:lnTo>
                  <a:lnTo>
                    <a:pt x="2543" y="1256"/>
                  </a:lnTo>
                  <a:lnTo>
                    <a:pt x="2553" y="1184"/>
                  </a:lnTo>
                  <a:lnTo>
                    <a:pt x="0" y="1184"/>
                  </a:lnTo>
                  <a:lnTo>
                    <a:pt x="0" y="1005"/>
                  </a:lnTo>
                  <a:lnTo>
                    <a:pt x="555" y="1005"/>
                  </a:lnTo>
                  <a:lnTo>
                    <a:pt x="564" y="926"/>
                  </a:lnTo>
                  <a:lnTo>
                    <a:pt x="579" y="848"/>
                  </a:lnTo>
                  <a:lnTo>
                    <a:pt x="599" y="772"/>
                  </a:lnTo>
                  <a:lnTo>
                    <a:pt x="624" y="699"/>
                  </a:lnTo>
                  <a:lnTo>
                    <a:pt x="655" y="628"/>
                  </a:lnTo>
                  <a:lnTo>
                    <a:pt x="690" y="560"/>
                  </a:lnTo>
                  <a:lnTo>
                    <a:pt x="729" y="495"/>
                  </a:lnTo>
                  <a:lnTo>
                    <a:pt x="773" y="432"/>
                  </a:lnTo>
                  <a:lnTo>
                    <a:pt x="821" y="374"/>
                  </a:lnTo>
                  <a:lnTo>
                    <a:pt x="873" y="318"/>
                  </a:lnTo>
                  <a:lnTo>
                    <a:pt x="929" y="266"/>
                  </a:lnTo>
                  <a:lnTo>
                    <a:pt x="988" y="219"/>
                  </a:lnTo>
                  <a:lnTo>
                    <a:pt x="1051" y="175"/>
                  </a:lnTo>
                  <a:lnTo>
                    <a:pt x="1116" y="136"/>
                  </a:lnTo>
                  <a:lnTo>
                    <a:pt x="1184" y="101"/>
                  </a:lnTo>
                  <a:lnTo>
                    <a:pt x="1255" y="71"/>
                  </a:lnTo>
                  <a:lnTo>
                    <a:pt x="1329" y="46"/>
                  </a:lnTo>
                  <a:lnTo>
                    <a:pt x="1405" y="26"/>
                  </a:lnTo>
                  <a:lnTo>
                    <a:pt x="1482" y="12"/>
                  </a:lnTo>
                  <a:lnTo>
                    <a:pt x="1562" y="3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07399" y="665162"/>
              <a:ext cx="11112" cy="587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26484" y="665162"/>
              <a:ext cx="365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79" y="359"/>
                </a:cxn>
                <a:cxn ang="0">
                  <a:pos x="276" y="359"/>
                </a:cxn>
                <a:cxn ang="0">
                  <a:pos x="276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276" h="441">
                  <a:moveTo>
                    <a:pt x="0" y="0"/>
                  </a:moveTo>
                  <a:lnTo>
                    <a:pt x="79" y="0"/>
                  </a:lnTo>
                  <a:lnTo>
                    <a:pt x="79" y="359"/>
                  </a:lnTo>
                  <a:lnTo>
                    <a:pt x="276" y="359"/>
                  </a:lnTo>
                  <a:lnTo>
                    <a:pt x="276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210583" y="665162"/>
              <a:ext cx="73025" cy="58737"/>
            </a:xfrm>
            <a:custGeom>
              <a:avLst/>
              <a:gdLst/>
              <a:ahLst/>
              <a:cxnLst>
                <a:cxn ang="0">
                  <a:pos x="278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8" y="83"/>
                </a:cxn>
                <a:cxn ang="0">
                  <a:pos x="233" y="0"/>
                </a:cxn>
                <a:cxn ang="0">
                  <a:pos x="322" y="0"/>
                </a:cxn>
                <a:cxn ang="0">
                  <a:pos x="555" y="439"/>
                </a:cxn>
                <a:cxn ang="0">
                  <a:pos x="467" y="439"/>
                </a:cxn>
                <a:cxn ang="0">
                  <a:pos x="422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5" h="439">
                  <a:moveTo>
                    <a:pt x="278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8" y="83"/>
                  </a:lnTo>
                  <a:close/>
                  <a:moveTo>
                    <a:pt x="233" y="0"/>
                  </a:moveTo>
                  <a:lnTo>
                    <a:pt x="322" y="0"/>
                  </a:lnTo>
                  <a:lnTo>
                    <a:pt x="555" y="439"/>
                  </a:lnTo>
                  <a:lnTo>
                    <a:pt x="467" y="439"/>
                  </a:lnTo>
                  <a:lnTo>
                    <a:pt x="422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42347" y="665162"/>
              <a:ext cx="73025" cy="58737"/>
            </a:xfrm>
            <a:custGeom>
              <a:avLst/>
              <a:gdLst/>
              <a:ahLst/>
              <a:cxnLst>
                <a:cxn ang="0">
                  <a:pos x="277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7" y="83"/>
                </a:cxn>
                <a:cxn ang="0">
                  <a:pos x="233" y="0"/>
                </a:cxn>
                <a:cxn ang="0">
                  <a:pos x="321" y="0"/>
                </a:cxn>
                <a:cxn ang="0">
                  <a:pos x="554" y="439"/>
                </a:cxn>
                <a:cxn ang="0">
                  <a:pos x="466" y="439"/>
                </a:cxn>
                <a:cxn ang="0">
                  <a:pos x="421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4" h="439">
                  <a:moveTo>
                    <a:pt x="277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7" y="83"/>
                  </a:lnTo>
                  <a:close/>
                  <a:moveTo>
                    <a:pt x="233" y="0"/>
                  </a:moveTo>
                  <a:lnTo>
                    <a:pt x="321" y="0"/>
                  </a:lnTo>
                  <a:lnTo>
                    <a:pt x="554" y="439"/>
                  </a:lnTo>
                  <a:lnTo>
                    <a:pt x="466" y="439"/>
                  </a:lnTo>
                  <a:lnTo>
                    <a:pt x="421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75664" y="665162"/>
              <a:ext cx="746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77" y="356"/>
                </a:cxn>
                <a:cxn ang="0">
                  <a:pos x="466" y="0"/>
                </a:cxn>
                <a:cxn ang="0">
                  <a:pos x="554" y="0"/>
                </a:cxn>
                <a:cxn ang="0">
                  <a:pos x="321" y="439"/>
                </a:cxn>
                <a:cxn ang="0">
                  <a:pos x="233" y="439"/>
                </a:cxn>
                <a:cxn ang="0">
                  <a:pos x="0" y="0"/>
                </a:cxn>
              </a:cxnLst>
              <a:rect l="0" t="0" r="r" b="b"/>
              <a:pathLst>
                <a:path w="554" h="439">
                  <a:moveTo>
                    <a:pt x="0" y="0"/>
                  </a:moveTo>
                  <a:lnTo>
                    <a:pt x="88" y="0"/>
                  </a:lnTo>
                  <a:lnTo>
                    <a:pt x="277" y="356"/>
                  </a:lnTo>
                  <a:lnTo>
                    <a:pt x="466" y="0"/>
                  </a:lnTo>
                  <a:lnTo>
                    <a:pt x="554" y="0"/>
                  </a:lnTo>
                  <a:lnTo>
                    <a:pt x="321" y="439"/>
                  </a:lnTo>
                  <a:lnTo>
                    <a:pt x="233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37547" y="665161"/>
              <a:ext cx="650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0"/>
                </a:cxn>
                <a:cxn ang="0">
                  <a:pos x="408" y="329"/>
                </a:cxn>
                <a:cxn ang="0">
                  <a:pos x="408" y="0"/>
                </a:cxn>
                <a:cxn ang="0">
                  <a:pos x="488" y="0"/>
                </a:cxn>
                <a:cxn ang="0">
                  <a:pos x="488" y="441"/>
                </a:cxn>
                <a:cxn ang="0">
                  <a:pos x="408" y="441"/>
                </a:cxn>
                <a:cxn ang="0">
                  <a:pos x="80" y="112"/>
                </a:cxn>
                <a:cxn ang="0">
                  <a:pos x="80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488" h="441">
                  <a:moveTo>
                    <a:pt x="0" y="0"/>
                  </a:moveTo>
                  <a:lnTo>
                    <a:pt x="80" y="0"/>
                  </a:lnTo>
                  <a:lnTo>
                    <a:pt x="408" y="329"/>
                  </a:lnTo>
                  <a:lnTo>
                    <a:pt x="408" y="0"/>
                  </a:lnTo>
                  <a:lnTo>
                    <a:pt x="488" y="0"/>
                  </a:lnTo>
                  <a:lnTo>
                    <a:pt x="488" y="441"/>
                  </a:lnTo>
                  <a:lnTo>
                    <a:pt x="408" y="441"/>
                  </a:lnTo>
                  <a:lnTo>
                    <a:pt x="80" y="112"/>
                  </a:lnTo>
                  <a:lnTo>
                    <a:pt x="8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27988" y="665163"/>
              <a:ext cx="65087" cy="5873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418" y="9"/>
                </a:cxn>
                <a:cxn ang="0">
                  <a:pos x="455" y="35"/>
                </a:cxn>
                <a:cxn ang="0">
                  <a:pos x="433" y="128"/>
                </a:cxn>
                <a:cxn ang="0">
                  <a:pos x="388" y="86"/>
                </a:cxn>
                <a:cxn ang="0">
                  <a:pos x="368" y="80"/>
                </a:cxn>
                <a:cxn ang="0">
                  <a:pos x="112" y="83"/>
                </a:cxn>
                <a:cxn ang="0">
                  <a:pos x="90" y="100"/>
                </a:cxn>
                <a:cxn ang="0">
                  <a:pos x="81" y="130"/>
                </a:cxn>
                <a:cxn ang="0">
                  <a:pos x="90" y="159"/>
                </a:cxn>
                <a:cxn ang="0">
                  <a:pos x="112" y="177"/>
                </a:cxn>
                <a:cxn ang="0">
                  <a:pos x="375" y="180"/>
                </a:cxn>
                <a:cxn ang="0">
                  <a:pos x="419" y="191"/>
                </a:cxn>
                <a:cxn ang="0">
                  <a:pos x="456" y="218"/>
                </a:cxn>
                <a:cxn ang="0">
                  <a:pos x="480" y="259"/>
                </a:cxn>
                <a:cxn ang="0">
                  <a:pos x="489" y="309"/>
                </a:cxn>
                <a:cxn ang="0">
                  <a:pos x="480" y="359"/>
                </a:cxn>
                <a:cxn ang="0">
                  <a:pos x="456" y="400"/>
                </a:cxn>
                <a:cxn ang="0">
                  <a:pos x="419" y="428"/>
                </a:cxn>
                <a:cxn ang="0">
                  <a:pos x="375" y="439"/>
                </a:cxn>
                <a:cxn ang="0">
                  <a:pos x="93" y="437"/>
                </a:cxn>
                <a:cxn ang="0">
                  <a:pos x="53" y="419"/>
                </a:cxn>
                <a:cxn ang="0">
                  <a:pos x="0" y="368"/>
                </a:cxn>
                <a:cxn ang="0">
                  <a:pos x="93" y="346"/>
                </a:cxn>
                <a:cxn ang="0">
                  <a:pos x="111" y="357"/>
                </a:cxn>
                <a:cxn ang="0">
                  <a:pos x="365" y="359"/>
                </a:cxn>
                <a:cxn ang="0">
                  <a:pos x="391" y="349"/>
                </a:cxn>
                <a:cxn ang="0">
                  <a:pos x="407" y="325"/>
                </a:cxn>
                <a:cxn ang="0">
                  <a:pos x="407" y="294"/>
                </a:cxn>
                <a:cxn ang="0">
                  <a:pos x="391" y="269"/>
                </a:cxn>
                <a:cxn ang="0">
                  <a:pos x="365" y="259"/>
                </a:cxn>
                <a:cxn ang="0">
                  <a:pos x="92" y="256"/>
                </a:cxn>
                <a:cxn ang="0">
                  <a:pos x="51" y="236"/>
                </a:cxn>
                <a:cxn ang="0">
                  <a:pos x="20" y="202"/>
                </a:cxn>
                <a:cxn ang="0">
                  <a:pos x="3" y="156"/>
                </a:cxn>
                <a:cxn ang="0">
                  <a:pos x="3" y="104"/>
                </a:cxn>
                <a:cxn ang="0">
                  <a:pos x="20" y="58"/>
                </a:cxn>
                <a:cxn ang="0">
                  <a:pos x="51" y="23"/>
                </a:cxn>
                <a:cxn ang="0">
                  <a:pos x="92" y="3"/>
                </a:cxn>
              </a:cxnLst>
              <a:rect l="0" t="0" r="r" b="b"/>
              <a:pathLst>
                <a:path w="490" h="439">
                  <a:moveTo>
                    <a:pt x="115" y="0"/>
                  </a:moveTo>
                  <a:lnTo>
                    <a:pt x="375" y="0"/>
                  </a:lnTo>
                  <a:lnTo>
                    <a:pt x="397" y="2"/>
                  </a:lnTo>
                  <a:lnTo>
                    <a:pt x="418" y="9"/>
                  </a:lnTo>
                  <a:lnTo>
                    <a:pt x="438" y="20"/>
                  </a:lnTo>
                  <a:lnTo>
                    <a:pt x="455" y="35"/>
                  </a:lnTo>
                  <a:lnTo>
                    <a:pt x="490" y="71"/>
                  </a:lnTo>
                  <a:lnTo>
                    <a:pt x="433" y="128"/>
                  </a:lnTo>
                  <a:lnTo>
                    <a:pt x="397" y="93"/>
                  </a:lnTo>
                  <a:lnTo>
                    <a:pt x="388" y="86"/>
                  </a:lnTo>
                  <a:lnTo>
                    <a:pt x="379" y="82"/>
                  </a:lnTo>
                  <a:lnTo>
                    <a:pt x="368" y="80"/>
                  </a:lnTo>
                  <a:lnTo>
                    <a:pt x="126" y="80"/>
                  </a:lnTo>
                  <a:lnTo>
                    <a:pt x="112" y="83"/>
                  </a:lnTo>
                  <a:lnTo>
                    <a:pt x="99" y="90"/>
                  </a:lnTo>
                  <a:lnTo>
                    <a:pt x="90" y="100"/>
                  </a:lnTo>
                  <a:lnTo>
                    <a:pt x="83" y="114"/>
                  </a:lnTo>
                  <a:lnTo>
                    <a:pt x="81" y="130"/>
                  </a:lnTo>
                  <a:lnTo>
                    <a:pt x="83" y="146"/>
                  </a:lnTo>
                  <a:lnTo>
                    <a:pt x="90" y="159"/>
                  </a:lnTo>
                  <a:lnTo>
                    <a:pt x="99" y="170"/>
                  </a:lnTo>
                  <a:lnTo>
                    <a:pt x="112" y="177"/>
                  </a:lnTo>
                  <a:lnTo>
                    <a:pt x="126" y="180"/>
                  </a:lnTo>
                  <a:lnTo>
                    <a:pt x="375" y="180"/>
                  </a:lnTo>
                  <a:lnTo>
                    <a:pt x="398" y="183"/>
                  </a:lnTo>
                  <a:lnTo>
                    <a:pt x="419" y="191"/>
                  </a:lnTo>
                  <a:lnTo>
                    <a:pt x="439" y="203"/>
                  </a:lnTo>
                  <a:lnTo>
                    <a:pt x="456" y="218"/>
                  </a:lnTo>
                  <a:lnTo>
                    <a:pt x="470" y="237"/>
                  </a:lnTo>
                  <a:lnTo>
                    <a:pt x="480" y="259"/>
                  </a:lnTo>
                  <a:lnTo>
                    <a:pt x="487" y="283"/>
                  </a:lnTo>
                  <a:lnTo>
                    <a:pt x="489" y="309"/>
                  </a:lnTo>
                  <a:lnTo>
                    <a:pt x="487" y="335"/>
                  </a:lnTo>
                  <a:lnTo>
                    <a:pt x="480" y="359"/>
                  </a:lnTo>
                  <a:lnTo>
                    <a:pt x="470" y="381"/>
                  </a:lnTo>
                  <a:lnTo>
                    <a:pt x="456" y="400"/>
                  </a:lnTo>
                  <a:lnTo>
                    <a:pt x="439" y="416"/>
                  </a:lnTo>
                  <a:lnTo>
                    <a:pt x="419" y="428"/>
                  </a:lnTo>
                  <a:lnTo>
                    <a:pt x="398" y="436"/>
                  </a:lnTo>
                  <a:lnTo>
                    <a:pt x="375" y="439"/>
                  </a:lnTo>
                  <a:lnTo>
                    <a:pt x="116" y="439"/>
                  </a:lnTo>
                  <a:lnTo>
                    <a:pt x="93" y="437"/>
                  </a:lnTo>
                  <a:lnTo>
                    <a:pt x="72" y="430"/>
                  </a:lnTo>
                  <a:lnTo>
                    <a:pt x="53" y="419"/>
                  </a:lnTo>
                  <a:lnTo>
                    <a:pt x="36" y="404"/>
                  </a:lnTo>
                  <a:lnTo>
                    <a:pt x="0" y="368"/>
                  </a:lnTo>
                  <a:lnTo>
                    <a:pt x="57" y="311"/>
                  </a:lnTo>
                  <a:lnTo>
                    <a:pt x="93" y="346"/>
                  </a:lnTo>
                  <a:lnTo>
                    <a:pt x="102" y="353"/>
                  </a:lnTo>
                  <a:lnTo>
                    <a:pt x="111" y="357"/>
                  </a:lnTo>
                  <a:lnTo>
                    <a:pt x="122" y="359"/>
                  </a:lnTo>
                  <a:lnTo>
                    <a:pt x="365" y="359"/>
                  </a:lnTo>
                  <a:lnTo>
                    <a:pt x="379" y="356"/>
                  </a:lnTo>
                  <a:lnTo>
                    <a:pt x="391" y="349"/>
                  </a:lnTo>
                  <a:lnTo>
                    <a:pt x="401" y="339"/>
                  </a:lnTo>
                  <a:lnTo>
                    <a:pt x="407" y="325"/>
                  </a:lnTo>
                  <a:lnTo>
                    <a:pt x="409" y="309"/>
                  </a:lnTo>
                  <a:lnTo>
                    <a:pt x="407" y="294"/>
                  </a:lnTo>
                  <a:lnTo>
                    <a:pt x="401" y="280"/>
                  </a:lnTo>
                  <a:lnTo>
                    <a:pt x="391" y="269"/>
                  </a:lnTo>
                  <a:lnTo>
                    <a:pt x="379" y="262"/>
                  </a:lnTo>
                  <a:lnTo>
                    <a:pt x="365" y="259"/>
                  </a:lnTo>
                  <a:lnTo>
                    <a:pt x="115" y="259"/>
                  </a:lnTo>
                  <a:lnTo>
                    <a:pt x="92" y="256"/>
                  </a:lnTo>
                  <a:lnTo>
                    <a:pt x="71" y="248"/>
                  </a:lnTo>
                  <a:lnTo>
                    <a:pt x="51" y="236"/>
                  </a:lnTo>
                  <a:lnTo>
                    <a:pt x="34" y="221"/>
                  </a:lnTo>
                  <a:lnTo>
                    <a:pt x="20" y="202"/>
                  </a:lnTo>
                  <a:lnTo>
                    <a:pt x="10" y="180"/>
                  </a:lnTo>
                  <a:lnTo>
                    <a:pt x="3" y="156"/>
                  </a:lnTo>
                  <a:lnTo>
                    <a:pt x="1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0" y="58"/>
                  </a:lnTo>
                  <a:lnTo>
                    <a:pt x="34" y="39"/>
                  </a:lnTo>
                  <a:lnTo>
                    <a:pt x="51" y="23"/>
                  </a:lnTo>
                  <a:lnTo>
                    <a:pt x="71" y="11"/>
                  </a:lnTo>
                  <a:lnTo>
                    <a:pt x="92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Espaço Reservado para Título 8"/>
          <p:cNvSpPr txBox="1">
            <a:spLocks/>
          </p:cNvSpPr>
          <p:nvPr userDrawn="1"/>
        </p:nvSpPr>
        <p:spPr>
          <a:xfrm>
            <a:off x="1475656" y="435521"/>
            <a:ext cx="6696744" cy="263525"/>
          </a:xfrm>
          <a:prstGeom prst="rect">
            <a:avLst/>
          </a:prstGeom>
        </p:spPr>
        <p:txBody>
          <a:bodyPr lIns="0" rIns="0" bIns="0"/>
          <a:lstStyle/>
          <a:p>
            <a:pPr eaLnBrk="0" hangingPunct="0">
              <a:defRPr/>
            </a:pPr>
            <a:r>
              <a:rPr lang="pt-BR" sz="1700" dirty="0">
                <a:solidFill>
                  <a:srgbClr val="FFFF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Sindicato Nacional da Indústria da Construção e Reparação Naval e Offshore</a:t>
            </a:r>
            <a:endParaRPr lang="en-US" sz="1700" dirty="0">
              <a:solidFill>
                <a:srgbClr val="FFFFF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6285895" y="241805"/>
            <a:ext cx="576545" cy="162245"/>
            <a:chOff x="6664325" y="307975"/>
            <a:chExt cx="631826" cy="177801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7296150" y="403225"/>
              <a:ext cx="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227888" y="403225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7227888" y="392113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7216775" y="373063"/>
              <a:ext cx="1111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216775" y="3619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183438" y="361950"/>
              <a:ext cx="33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7183438" y="3492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7183438" y="3365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7153275" y="336550"/>
              <a:ext cx="30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7131050" y="309563"/>
              <a:ext cx="22225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7110413" y="307975"/>
              <a:ext cx="206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7110413" y="307975"/>
              <a:ext cx="0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7096125" y="3365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096125" y="336550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7088188" y="3460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7088188" y="346075"/>
              <a:ext cx="635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7083425" y="365125"/>
              <a:ext cx="11113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7072313" y="3857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7061200" y="385763"/>
              <a:ext cx="11113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7011988" y="403225"/>
              <a:ext cx="492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7011988" y="385763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011988" y="385763"/>
              <a:ext cx="269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7038975" y="36988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6972300" y="3698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951663" y="369888"/>
              <a:ext cx="2063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6951663" y="376238"/>
              <a:ext cx="0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6946900" y="4032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6946900" y="3635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6880225" y="349250"/>
              <a:ext cx="66675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6837363" y="349250"/>
              <a:ext cx="4286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 flipV="1">
              <a:off x="6829425" y="36830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6829425" y="368300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 flipV="1">
              <a:off x="6829425" y="384175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V="1">
              <a:off x="6835775" y="374650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6837363" y="357188"/>
              <a:ext cx="4445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881813" y="357188"/>
              <a:ext cx="4921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6931025" y="369888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>
              <a:off x="6924675" y="4032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924675" y="4032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 flipV="1">
              <a:off x="6913563" y="415925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6913563" y="415925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6707188" y="431800"/>
              <a:ext cx="2063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6707188" y="4318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683375" y="436563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6664325" y="436563"/>
              <a:ext cx="1905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6664325" y="446088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6678613" y="446088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6664325" y="45561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664325" y="4556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6669088" y="4572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6672263" y="46037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6673850" y="4635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6675438" y="4667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6677025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678613" y="4730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6678613" y="4762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6680200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66817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66833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6684963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6686550" y="4841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6689725" y="482600"/>
              <a:ext cx="5619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7251700" y="48260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72532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256463" y="47942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7256463" y="4778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7258050" y="47625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7259638" y="47466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7259638" y="4714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7259638" y="4667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7261225" y="458788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7265988" y="450850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7270750" y="444500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7277100" y="43656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7283450" y="43021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7289800" y="42386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3" name="Grupo 92"/>
          <p:cNvGrpSpPr/>
          <p:nvPr userDrawn="1"/>
        </p:nvGrpSpPr>
        <p:grpSpPr>
          <a:xfrm>
            <a:off x="7668344" y="60148"/>
            <a:ext cx="436029" cy="391124"/>
            <a:chOff x="8332788" y="57150"/>
            <a:chExt cx="477837" cy="428626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V="1">
              <a:off x="8736013" y="392113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 flipH="1" flipV="1">
              <a:off x="8726488" y="379413"/>
              <a:ext cx="952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 flipV="1">
              <a:off x="8726488" y="365125"/>
              <a:ext cx="1270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8739188" y="350838"/>
              <a:ext cx="71437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Line 101"/>
            <p:cNvSpPr>
              <a:spLocks noChangeShapeType="1"/>
            </p:cNvSpPr>
            <p:nvPr/>
          </p:nvSpPr>
          <p:spPr bwMode="auto">
            <a:xfrm flipV="1">
              <a:off x="8810625" y="3460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 flipH="1">
              <a:off x="8691563" y="346075"/>
              <a:ext cx="1190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Line 103"/>
            <p:cNvSpPr>
              <a:spLocks noChangeShapeType="1"/>
            </p:cNvSpPr>
            <p:nvPr/>
          </p:nvSpPr>
          <p:spPr bwMode="auto">
            <a:xfrm flipV="1">
              <a:off x="8691563" y="327025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H="1">
              <a:off x="8653463" y="327025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>
              <a:off x="8653463" y="3270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 flipH="1">
              <a:off x="8645525" y="341313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>
              <a:off x="8645525" y="3413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H="1">
              <a:off x="8593138" y="354013"/>
              <a:ext cx="5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 flipV="1">
              <a:off x="8589963" y="34766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flipH="1">
              <a:off x="8553450" y="347663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Line 111"/>
            <p:cNvSpPr>
              <a:spLocks noChangeShapeType="1"/>
            </p:cNvSpPr>
            <p:nvPr/>
          </p:nvSpPr>
          <p:spPr bwMode="auto">
            <a:xfrm flipV="1">
              <a:off x="8553450" y="339725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 flipV="1">
              <a:off x="8564563" y="325438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H="1">
              <a:off x="8543925" y="325438"/>
              <a:ext cx="206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14"/>
            <p:cNvSpPr>
              <a:spLocks noChangeShapeType="1"/>
            </p:cNvSpPr>
            <p:nvPr/>
          </p:nvSpPr>
          <p:spPr bwMode="auto">
            <a:xfrm flipV="1">
              <a:off x="8543925" y="301625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Line 115"/>
            <p:cNvSpPr>
              <a:spLocks noChangeShapeType="1"/>
            </p:cNvSpPr>
            <p:nvPr/>
          </p:nvSpPr>
          <p:spPr bwMode="auto">
            <a:xfrm flipH="1" flipV="1">
              <a:off x="8534400" y="293688"/>
              <a:ext cx="9525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Line 116"/>
            <p:cNvSpPr>
              <a:spLocks noChangeShapeType="1"/>
            </p:cNvSpPr>
            <p:nvPr/>
          </p:nvSpPr>
          <p:spPr bwMode="auto">
            <a:xfrm flipH="1" flipV="1">
              <a:off x="8532813" y="204788"/>
              <a:ext cx="1587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H="1" flipV="1">
              <a:off x="8509000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H="1" flipV="1">
              <a:off x="8486775" y="57150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Line 119"/>
            <p:cNvSpPr>
              <a:spLocks noChangeShapeType="1"/>
            </p:cNvSpPr>
            <p:nvPr/>
          </p:nvSpPr>
          <p:spPr bwMode="auto">
            <a:xfrm flipH="1">
              <a:off x="8480425" y="57150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Line 120"/>
            <p:cNvSpPr>
              <a:spLocks noChangeShapeType="1"/>
            </p:cNvSpPr>
            <p:nvPr/>
          </p:nvSpPr>
          <p:spPr bwMode="auto">
            <a:xfrm flipH="1">
              <a:off x="8456613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>
              <a:off x="8456613" y="2047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Line 122"/>
            <p:cNvSpPr>
              <a:spLocks noChangeShapeType="1"/>
            </p:cNvSpPr>
            <p:nvPr/>
          </p:nvSpPr>
          <p:spPr bwMode="auto">
            <a:xfrm flipH="1">
              <a:off x="8445500" y="293688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Line 123"/>
            <p:cNvSpPr>
              <a:spLocks noChangeShapeType="1"/>
            </p:cNvSpPr>
            <p:nvPr/>
          </p:nvSpPr>
          <p:spPr bwMode="auto">
            <a:xfrm flipH="1">
              <a:off x="8434388" y="301625"/>
              <a:ext cx="11112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124"/>
            <p:cNvSpPr>
              <a:spLocks noChangeShapeType="1"/>
            </p:cNvSpPr>
            <p:nvPr/>
          </p:nvSpPr>
          <p:spPr bwMode="auto">
            <a:xfrm>
              <a:off x="8434388" y="311150"/>
              <a:ext cx="0" cy="301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Line 125"/>
            <p:cNvSpPr>
              <a:spLocks noChangeShapeType="1"/>
            </p:cNvSpPr>
            <p:nvPr/>
          </p:nvSpPr>
          <p:spPr bwMode="auto">
            <a:xfrm flipH="1">
              <a:off x="8412163" y="341313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Line 126"/>
            <p:cNvSpPr>
              <a:spLocks noChangeShapeType="1"/>
            </p:cNvSpPr>
            <p:nvPr/>
          </p:nvSpPr>
          <p:spPr bwMode="auto">
            <a:xfrm flipV="1">
              <a:off x="8412163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Line 127"/>
            <p:cNvSpPr>
              <a:spLocks noChangeShapeType="1"/>
            </p:cNvSpPr>
            <p:nvPr/>
          </p:nvSpPr>
          <p:spPr bwMode="auto">
            <a:xfrm flipH="1">
              <a:off x="8375650" y="325438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/>
          </p:nvSpPr>
          <p:spPr bwMode="auto">
            <a:xfrm>
              <a:off x="8375650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129"/>
            <p:cNvSpPr>
              <a:spLocks noChangeShapeType="1"/>
            </p:cNvSpPr>
            <p:nvPr/>
          </p:nvSpPr>
          <p:spPr bwMode="auto">
            <a:xfrm>
              <a:off x="8375650" y="34131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130"/>
            <p:cNvSpPr>
              <a:spLocks noChangeShapeType="1"/>
            </p:cNvSpPr>
            <p:nvPr/>
          </p:nvSpPr>
          <p:spPr bwMode="auto">
            <a:xfrm flipH="1">
              <a:off x="8351838" y="349250"/>
              <a:ext cx="30162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/>
          </p:nvSpPr>
          <p:spPr bwMode="auto">
            <a:xfrm flipH="1">
              <a:off x="8332788" y="365125"/>
              <a:ext cx="1905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Line 132"/>
            <p:cNvSpPr>
              <a:spLocks noChangeShapeType="1"/>
            </p:cNvSpPr>
            <p:nvPr/>
          </p:nvSpPr>
          <p:spPr bwMode="auto">
            <a:xfrm flipH="1">
              <a:off x="8332788" y="385763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Line 133"/>
            <p:cNvSpPr>
              <a:spLocks noChangeShapeType="1"/>
            </p:cNvSpPr>
            <p:nvPr/>
          </p:nvSpPr>
          <p:spPr bwMode="auto">
            <a:xfrm>
              <a:off x="8332788" y="395288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/>
          </p:nvSpPr>
          <p:spPr bwMode="auto">
            <a:xfrm>
              <a:off x="8340725" y="3952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135"/>
            <p:cNvSpPr>
              <a:spLocks noChangeShapeType="1"/>
            </p:cNvSpPr>
            <p:nvPr/>
          </p:nvSpPr>
          <p:spPr bwMode="auto">
            <a:xfrm>
              <a:off x="8340725" y="484188"/>
              <a:ext cx="873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Line 136"/>
            <p:cNvSpPr>
              <a:spLocks noChangeShapeType="1"/>
            </p:cNvSpPr>
            <p:nvPr/>
          </p:nvSpPr>
          <p:spPr bwMode="auto">
            <a:xfrm flipV="1">
              <a:off x="8428038" y="407988"/>
              <a:ext cx="1587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Line 137"/>
            <p:cNvSpPr>
              <a:spLocks noChangeShapeType="1"/>
            </p:cNvSpPr>
            <p:nvPr/>
          </p:nvSpPr>
          <p:spPr bwMode="auto">
            <a:xfrm flipV="1">
              <a:off x="842962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 flipV="1">
              <a:off x="8431213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 flipV="1">
              <a:off x="8432800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 flipV="1">
              <a:off x="8434388" y="401638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 flipV="1">
              <a:off x="8435975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142"/>
            <p:cNvSpPr>
              <a:spLocks noChangeShapeType="1"/>
            </p:cNvSpPr>
            <p:nvPr/>
          </p:nvSpPr>
          <p:spPr bwMode="auto">
            <a:xfrm flipV="1">
              <a:off x="8439150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Line 143"/>
            <p:cNvSpPr>
              <a:spLocks noChangeShapeType="1"/>
            </p:cNvSpPr>
            <p:nvPr/>
          </p:nvSpPr>
          <p:spPr bwMode="auto">
            <a:xfrm flipV="1">
              <a:off x="8442325" y="400050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Line 144"/>
            <p:cNvSpPr>
              <a:spLocks noChangeShapeType="1"/>
            </p:cNvSpPr>
            <p:nvPr/>
          </p:nvSpPr>
          <p:spPr bwMode="auto">
            <a:xfrm>
              <a:off x="8480425" y="400050"/>
              <a:ext cx="47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Line 145"/>
            <p:cNvSpPr>
              <a:spLocks noChangeShapeType="1"/>
            </p:cNvSpPr>
            <p:nvPr/>
          </p:nvSpPr>
          <p:spPr bwMode="auto">
            <a:xfrm>
              <a:off x="8485188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Line 146"/>
            <p:cNvSpPr>
              <a:spLocks noChangeShapeType="1"/>
            </p:cNvSpPr>
            <p:nvPr/>
          </p:nvSpPr>
          <p:spPr bwMode="auto">
            <a:xfrm>
              <a:off x="8488363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Line 147"/>
            <p:cNvSpPr>
              <a:spLocks noChangeShapeType="1"/>
            </p:cNvSpPr>
            <p:nvPr/>
          </p:nvSpPr>
          <p:spPr bwMode="auto">
            <a:xfrm>
              <a:off x="8489950" y="4016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Line 148"/>
            <p:cNvSpPr>
              <a:spLocks noChangeShapeType="1"/>
            </p:cNvSpPr>
            <p:nvPr/>
          </p:nvSpPr>
          <p:spPr bwMode="auto">
            <a:xfrm>
              <a:off x="8493125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Line 149"/>
            <p:cNvSpPr>
              <a:spLocks noChangeShapeType="1"/>
            </p:cNvSpPr>
            <p:nvPr/>
          </p:nvSpPr>
          <p:spPr bwMode="auto">
            <a:xfrm>
              <a:off x="8494713" y="4048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150"/>
            <p:cNvSpPr>
              <a:spLocks noChangeShapeType="1"/>
            </p:cNvSpPr>
            <p:nvPr/>
          </p:nvSpPr>
          <p:spPr bwMode="auto">
            <a:xfrm>
              <a:off x="8494713" y="40798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Line 151"/>
            <p:cNvSpPr>
              <a:spLocks noChangeShapeType="1"/>
            </p:cNvSpPr>
            <p:nvPr/>
          </p:nvSpPr>
          <p:spPr bwMode="auto">
            <a:xfrm>
              <a:off x="8496300" y="4111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" name="Line 152"/>
            <p:cNvSpPr>
              <a:spLocks noChangeShapeType="1"/>
            </p:cNvSpPr>
            <p:nvPr/>
          </p:nvSpPr>
          <p:spPr bwMode="auto">
            <a:xfrm>
              <a:off x="8496300" y="414338"/>
              <a:ext cx="0" cy="714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" name="Line 153"/>
            <p:cNvSpPr>
              <a:spLocks noChangeShapeType="1"/>
            </p:cNvSpPr>
            <p:nvPr/>
          </p:nvSpPr>
          <p:spPr bwMode="auto">
            <a:xfrm flipV="1">
              <a:off x="8496300" y="484188"/>
              <a:ext cx="8413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" name="Line 154"/>
            <p:cNvSpPr>
              <a:spLocks noChangeShapeType="1"/>
            </p:cNvSpPr>
            <p:nvPr/>
          </p:nvSpPr>
          <p:spPr bwMode="auto">
            <a:xfrm flipV="1">
              <a:off x="8580438" y="450850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Line 155"/>
            <p:cNvSpPr>
              <a:spLocks noChangeShapeType="1"/>
            </p:cNvSpPr>
            <p:nvPr/>
          </p:nvSpPr>
          <p:spPr bwMode="auto">
            <a:xfrm flipH="1" flipV="1">
              <a:off x="8580438" y="417513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Line 156"/>
            <p:cNvSpPr>
              <a:spLocks noChangeShapeType="1"/>
            </p:cNvSpPr>
            <p:nvPr/>
          </p:nvSpPr>
          <p:spPr bwMode="auto">
            <a:xfrm flipV="1">
              <a:off x="8580438" y="4143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Line 157"/>
            <p:cNvSpPr>
              <a:spLocks noChangeShapeType="1"/>
            </p:cNvSpPr>
            <p:nvPr/>
          </p:nvSpPr>
          <p:spPr bwMode="auto">
            <a:xfrm flipV="1">
              <a:off x="8580438" y="4095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" name="Line 158"/>
            <p:cNvSpPr>
              <a:spLocks noChangeShapeType="1"/>
            </p:cNvSpPr>
            <p:nvPr/>
          </p:nvSpPr>
          <p:spPr bwMode="auto">
            <a:xfrm flipV="1">
              <a:off x="8580438" y="406400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 flipV="1">
              <a:off x="8582025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 flipV="1">
              <a:off x="8583613" y="40163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8585200" y="401638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8586788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8589963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8593138" y="400050"/>
              <a:ext cx="508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Line 165"/>
            <p:cNvSpPr>
              <a:spLocks noChangeShapeType="1"/>
            </p:cNvSpPr>
            <p:nvPr/>
          </p:nvSpPr>
          <p:spPr bwMode="auto">
            <a:xfrm>
              <a:off x="8643938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Line 166"/>
            <p:cNvSpPr>
              <a:spLocks noChangeShapeType="1"/>
            </p:cNvSpPr>
            <p:nvPr/>
          </p:nvSpPr>
          <p:spPr bwMode="auto">
            <a:xfrm>
              <a:off x="8645525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8647113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8648700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8650288" y="40163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8650288" y="403225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8651875" y="4032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865187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8653463" y="407988"/>
              <a:ext cx="0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>
              <a:off x="8653463" y="484188"/>
              <a:ext cx="825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8470900" y="117475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8462963" y="161925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>
              <a:off x="8456613" y="207963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5" name="Line 178"/>
            <p:cNvSpPr>
              <a:spLocks noChangeShapeType="1"/>
            </p:cNvSpPr>
            <p:nvPr/>
          </p:nvSpPr>
          <p:spPr bwMode="auto">
            <a:xfrm flipV="1">
              <a:off x="8456613" y="230188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" name="Line 179"/>
            <p:cNvSpPr>
              <a:spLocks noChangeShapeType="1"/>
            </p:cNvSpPr>
            <p:nvPr/>
          </p:nvSpPr>
          <p:spPr bwMode="auto">
            <a:xfrm>
              <a:off x="8456613" y="2555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" name="Line 180"/>
            <p:cNvSpPr>
              <a:spLocks noChangeShapeType="1"/>
            </p:cNvSpPr>
            <p:nvPr/>
          </p:nvSpPr>
          <p:spPr bwMode="auto">
            <a:xfrm>
              <a:off x="8456613" y="2809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8" name="Line 181"/>
            <p:cNvSpPr>
              <a:spLocks noChangeShapeType="1"/>
            </p:cNvSpPr>
            <p:nvPr/>
          </p:nvSpPr>
          <p:spPr bwMode="auto">
            <a:xfrm>
              <a:off x="8456613" y="2936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" name="Line 182"/>
            <p:cNvSpPr>
              <a:spLocks noChangeShapeType="1"/>
            </p:cNvSpPr>
            <p:nvPr/>
          </p:nvSpPr>
          <p:spPr bwMode="auto">
            <a:xfrm flipH="1">
              <a:off x="8467725" y="2936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Line 183"/>
            <p:cNvSpPr>
              <a:spLocks noChangeShapeType="1"/>
            </p:cNvSpPr>
            <p:nvPr/>
          </p:nvSpPr>
          <p:spPr bwMode="auto">
            <a:xfrm flipV="1">
              <a:off x="8467725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Line 184"/>
            <p:cNvSpPr>
              <a:spLocks noChangeShapeType="1"/>
            </p:cNvSpPr>
            <p:nvPr/>
          </p:nvSpPr>
          <p:spPr bwMode="auto">
            <a:xfrm flipV="1">
              <a:off x="8467725" y="57150"/>
              <a:ext cx="19050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>
              <a:off x="8504238" y="57150"/>
              <a:ext cx="17462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3" name="Line 186"/>
            <p:cNvSpPr>
              <a:spLocks noChangeShapeType="1"/>
            </p:cNvSpPr>
            <p:nvPr/>
          </p:nvSpPr>
          <p:spPr bwMode="auto">
            <a:xfrm>
              <a:off x="8521700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4" name="Grupo 183"/>
          <p:cNvGrpSpPr/>
          <p:nvPr userDrawn="1"/>
        </p:nvGrpSpPr>
        <p:grpSpPr>
          <a:xfrm>
            <a:off x="4577991" y="253394"/>
            <a:ext cx="775004" cy="149207"/>
            <a:chOff x="4792663" y="320675"/>
            <a:chExt cx="849313" cy="1635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85" name="Line 191"/>
            <p:cNvSpPr>
              <a:spLocks noChangeShapeType="1"/>
            </p:cNvSpPr>
            <p:nvPr/>
          </p:nvSpPr>
          <p:spPr bwMode="auto">
            <a:xfrm>
              <a:off x="5060950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6" name="Line 192"/>
            <p:cNvSpPr>
              <a:spLocks noChangeShapeType="1"/>
            </p:cNvSpPr>
            <p:nvPr/>
          </p:nvSpPr>
          <p:spPr bwMode="auto">
            <a:xfrm>
              <a:off x="5294313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7" name="Line 193"/>
            <p:cNvSpPr>
              <a:spLocks noChangeShapeType="1"/>
            </p:cNvSpPr>
            <p:nvPr/>
          </p:nvSpPr>
          <p:spPr bwMode="auto">
            <a:xfrm flipV="1">
              <a:off x="5640388" y="4794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 flipV="1">
              <a:off x="5641975" y="4762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9" name="Line 195"/>
            <p:cNvSpPr>
              <a:spLocks noChangeShapeType="1"/>
            </p:cNvSpPr>
            <p:nvPr/>
          </p:nvSpPr>
          <p:spPr bwMode="auto">
            <a:xfrm flipH="1" flipV="1">
              <a:off x="5641975" y="471488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0" name="Line 196"/>
            <p:cNvSpPr>
              <a:spLocks noChangeShapeType="1"/>
            </p:cNvSpPr>
            <p:nvPr/>
          </p:nvSpPr>
          <p:spPr bwMode="auto">
            <a:xfrm flipH="1" flipV="1">
              <a:off x="5640388" y="4699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 flipH="1" flipV="1">
              <a:off x="5638800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2" name="Line 198"/>
            <p:cNvSpPr>
              <a:spLocks noChangeShapeType="1"/>
            </p:cNvSpPr>
            <p:nvPr/>
          </p:nvSpPr>
          <p:spPr bwMode="auto">
            <a:xfrm flipH="1" flipV="1">
              <a:off x="5635625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3" name="Line 199"/>
            <p:cNvSpPr>
              <a:spLocks noChangeShapeType="1"/>
            </p:cNvSpPr>
            <p:nvPr/>
          </p:nvSpPr>
          <p:spPr bwMode="auto">
            <a:xfrm flipH="1" flipV="1">
              <a:off x="5632450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" name="Line 200"/>
            <p:cNvSpPr>
              <a:spLocks noChangeShapeType="1"/>
            </p:cNvSpPr>
            <p:nvPr/>
          </p:nvSpPr>
          <p:spPr bwMode="auto">
            <a:xfrm flipH="1" flipV="1">
              <a:off x="562927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5" name="Line 201"/>
            <p:cNvSpPr>
              <a:spLocks noChangeShapeType="1"/>
            </p:cNvSpPr>
            <p:nvPr/>
          </p:nvSpPr>
          <p:spPr bwMode="auto">
            <a:xfrm flipH="1">
              <a:off x="5626100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Line 202"/>
            <p:cNvSpPr>
              <a:spLocks noChangeShapeType="1"/>
            </p:cNvSpPr>
            <p:nvPr/>
          </p:nvSpPr>
          <p:spPr bwMode="auto">
            <a:xfrm flipH="1">
              <a:off x="562292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 flipH="1">
              <a:off x="5618163" y="465138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 flipH="1">
              <a:off x="5614988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 flipH="1">
              <a:off x="5611813" y="4667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 flipH="1">
              <a:off x="5608638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1" name="Line 207"/>
            <p:cNvSpPr>
              <a:spLocks noChangeShapeType="1"/>
            </p:cNvSpPr>
            <p:nvPr/>
          </p:nvSpPr>
          <p:spPr bwMode="auto">
            <a:xfrm flipH="1">
              <a:off x="5607050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2" name="Line 208"/>
            <p:cNvSpPr>
              <a:spLocks noChangeShapeType="1"/>
            </p:cNvSpPr>
            <p:nvPr/>
          </p:nvSpPr>
          <p:spPr bwMode="auto">
            <a:xfrm flipH="1">
              <a:off x="5605463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3" name="Line 209"/>
            <p:cNvSpPr>
              <a:spLocks noChangeShapeType="1"/>
            </p:cNvSpPr>
            <p:nvPr/>
          </p:nvSpPr>
          <p:spPr bwMode="auto">
            <a:xfrm flipH="1" flipV="1">
              <a:off x="5603875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4" name="Line 210"/>
            <p:cNvSpPr>
              <a:spLocks noChangeShapeType="1"/>
            </p:cNvSpPr>
            <p:nvPr/>
          </p:nvSpPr>
          <p:spPr bwMode="auto">
            <a:xfrm flipV="1">
              <a:off x="5603875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" name="Line 211"/>
            <p:cNvSpPr>
              <a:spLocks noChangeShapeType="1"/>
            </p:cNvSpPr>
            <p:nvPr/>
          </p:nvSpPr>
          <p:spPr bwMode="auto">
            <a:xfrm flipV="1">
              <a:off x="5605463" y="4619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" name="Line 212"/>
            <p:cNvSpPr>
              <a:spLocks noChangeShapeType="1"/>
            </p:cNvSpPr>
            <p:nvPr/>
          </p:nvSpPr>
          <p:spPr bwMode="auto">
            <a:xfrm flipV="1">
              <a:off x="5605463" y="4587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" name="Line 213"/>
            <p:cNvSpPr>
              <a:spLocks noChangeShapeType="1"/>
            </p:cNvSpPr>
            <p:nvPr/>
          </p:nvSpPr>
          <p:spPr bwMode="auto">
            <a:xfrm flipV="1">
              <a:off x="5608638" y="4556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" name="Line 214"/>
            <p:cNvSpPr>
              <a:spLocks noChangeShapeType="1"/>
            </p:cNvSpPr>
            <p:nvPr/>
          </p:nvSpPr>
          <p:spPr bwMode="auto">
            <a:xfrm flipV="1">
              <a:off x="5611813" y="4508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" name="Line 215"/>
            <p:cNvSpPr>
              <a:spLocks noChangeShapeType="1"/>
            </p:cNvSpPr>
            <p:nvPr/>
          </p:nvSpPr>
          <p:spPr bwMode="auto">
            <a:xfrm flipV="1">
              <a:off x="5614988" y="4476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0" name="Line 216"/>
            <p:cNvSpPr>
              <a:spLocks noChangeShapeType="1"/>
            </p:cNvSpPr>
            <p:nvPr/>
          </p:nvSpPr>
          <p:spPr bwMode="auto">
            <a:xfrm flipV="1">
              <a:off x="5618163" y="442913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1" name="Line 217"/>
            <p:cNvSpPr>
              <a:spLocks noChangeShapeType="1"/>
            </p:cNvSpPr>
            <p:nvPr/>
          </p:nvSpPr>
          <p:spPr bwMode="auto">
            <a:xfrm flipV="1">
              <a:off x="5622925" y="433388"/>
              <a:ext cx="793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" name="Line 218"/>
            <p:cNvSpPr>
              <a:spLocks noChangeShapeType="1"/>
            </p:cNvSpPr>
            <p:nvPr/>
          </p:nvSpPr>
          <p:spPr bwMode="auto">
            <a:xfrm flipV="1">
              <a:off x="5630863" y="4302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3" name="Line 219"/>
            <p:cNvSpPr>
              <a:spLocks noChangeShapeType="1"/>
            </p:cNvSpPr>
            <p:nvPr/>
          </p:nvSpPr>
          <p:spPr bwMode="auto">
            <a:xfrm flipV="1">
              <a:off x="5634038" y="42703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4" name="Line 220"/>
            <p:cNvSpPr>
              <a:spLocks noChangeShapeType="1"/>
            </p:cNvSpPr>
            <p:nvPr/>
          </p:nvSpPr>
          <p:spPr bwMode="auto">
            <a:xfrm flipV="1">
              <a:off x="5637213" y="42386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" name="Line 221"/>
            <p:cNvSpPr>
              <a:spLocks noChangeShapeType="1"/>
            </p:cNvSpPr>
            <p:nvPr/>
          </p:nvSpPr>
          <p:spPr bwMode="auto">
            <a:xfrm flipV="1">
              <a:off x="5640388" y="42227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6" name="Line 222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7" name="Line 223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8" name="Line 224"/>
            <p:cNvSpPr>
              <a:spLocks noChangeShapeType="1"/>
            </p:cNvSpPr>
            <p:nvPr/>
          </p:nvSpPr>
          <p:spPr bwMode="auto">
            <a:xfrm flipV="1">
              <a:off x="5641975" y="4159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9" name="Line 225"/>
            <p:cNvSpPr>
              <a:spLocks noChangeShapeType="1"/>
            </p:cNvSpPr>
            <p:nvPr/>
          </p:nvSpPr>
          <p:spPr bwMode="auto">
            <a:xfrm flipH="1" flipV="1">
              <a:off x="5640388" y="4143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0" name="Line 226"/>
            <p:cNvSpPr>
              <a:spLocks noChangeShapeType="1"/>
            </p:cNvSpPr>
            <p:nvPr/>
          </p:nvSpPr>
          <p:spPr bwMode="auto">
            <a:xfrm flipH="1" flipV="1">
              <a:off x="5638800" y="41433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1" name="Line 227"/>
            <p:cNvSpPr>
              <a:spLocks noChangeShapeType="1"/>
            </p:cNvSpPr>
            <p:nvPr/>
          </p:nvSpPr>
          <p:spPr bwMode="auto">
            <a:xfrm flipH="1" flipV="1">
              <a:off x="5626100" y="411163"/>
              <a:ext cx="1270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2" name="Line 228"/>
            <p:cNvSpPr>
              <a:spLocks noChangeShapeType="1"/>
            </p:cNvSpPr>
            <p:nvPr/>
          </p:nvSpPr>
          <p:spPr bwMode="auto">
            <a:xfrm flipH="1" flipV="1">
              <a:off x="5614988" y="407988"/>
              <a:ext cx="1111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 flipH="1" flipV="1">
              <a:off x="5603875" y="406400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4" name="Line 230"/>
            <p:cNvSpPr>
              <a:spLocks noChangeShapeType="1"/>
            </p:cNvSpPr>
            <p:nvPr/>
          </p:nvSpPr>
          <p:spPr bwMode="auto">
            <a:xfrm flipH="1" flipV="1">
              <a:off x="5595938" y="403225"/>
              <a:ext cx="793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" name="Line 231"/>
            <p:cNvSpPr>
              <a:spLocks noChangeShapeType="1"/>
            </p:cNvSpPr>
            <p:nvPr/>
          </p:nvSpPr>
          <p:spPr bwMode="auto">
            <a:xfrm flipH="1" flipV="1">
              <a:off x="5588000" y="401638"/>
              <a:ext cx="79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6" name="Line 232"/>
            <p:cNvSpPr>
              <a:spLocks noChangeShapeType="1"/>
            </p:cNvSpPr>
            <p:nvPr/>
          </p:nvSpPr>
          <p:spPr bwMode="auto">
            <a:xfrm flipH="1" flipV="1">
              <a:off x="5581650" y="4000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7" name="Line 233"/>
            <p:cNvSpPr>
              <a:spLocks noChangeShapeType="1"/>
            </p:cNvSpPr>
            <p:nvPr/>
          </p:nvSpPr>
          <p:spPr bwMode="auto">
            <a:xfrm flipH="1" flipV="1">
              <a:off x="5575300" y="39846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Line 234"/>
            <p:cNvSpPr>
              <a:spLocks noChangeShapeType="1"/>
            </p:cNvSpPr>
            <p:nvPr/>
          </p:nvSpPr>
          <p:spPr bwMode="auto">
            <a:xfrm flipH="1" flipV="1">
              <a:off x="5570538" y="39528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9" name="Line 235"/>
            <p:cNvSpPr>
              <a:spLocks noChangeShapeType="1"/>
            </p:cNvSpPr>
            <p:nvPr/>
          </p:nvSpPr>
          <p:spPr bwMode="auto">
            <a:xfrm flipH="1" flipV="1">
              <a:off x="5567363" y="3937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0" name="Line 236"/>
            <p:cNvSpPr>
              <a:spLocks noChangeShapeType="1"/>
            </p:cNvSpPr>
            <p:nvPr/>
          </p:nvSpPr>
          <p:spPr bwMode="auto">
            <a:xfrm flipH="1" flipV="1">
              <a:off x="5562600" y="3921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1" name="Line 237"/>
            <p:cNvSpPr>
              <a:spLocks noChangeShapeType="1"/>
            </p:cNvSpPr>
            <p:nvPr/>
          </p:nvSpPr>
          <p:spPr bwMode="auto">
            <a:xfrm flipH="1" flipV="1">
              <a:off x="5559425" y="3905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2" name="Line 238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3" name="Line 239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4" name="Line 240"/>
            <p:cNvSpPr>
              <a:spLocks noChangeShapeType="1"/>
            </p:cNvSpPr>
            <p:nvPr/>
          </p:nvSpPr>
          <p:spPr bwMode="auto">
            <a:xfrm flipH="1" flipV="1">
              <a:off x="55514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" name="Line 241"/>
            <p:cNvSpPr>
              <a:spLocks noChangeShapeType="1"/>
            </p:cNvSpPr>
            <p:nvPr/>
          </p:nvSpPr>
          <p:spPr bwMode="auto">
            <a:xfrm flipH="1">
              <a:off x="5540375" y="387350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6" name="Line 242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7" name="Line 243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8" name="Line 244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9" name="Line 245"/>
            <p:cNvSpPr>
              <a:spLocks noChangeShapeType="1"/>
            </p:cNvSpPr>
            <p:nvPr/>
          </p:nvSpPr>
          <p:spPr bwMode="auto">
            <a:xfrm>
              <a:off x="5538788" y="3873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0" name="Line 246"/>
            <p:cNvSpPr>
              <a:spLocks noChangeShapeType="1"/>
            </p:cNvSpPr>
            <p:nvPr/>
          </p:nvSpPr>
          <p:spPr bwMode="auto">
            <a:xfrm flipH="1">
              <a:off x="5507038" y="39846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1" name="Line 247"/>
            <p:cNvSpPr>
              <a:spLocks noChangeShapeType="1"/>
            </p:cNvSpPr>
            <p:nvPr/>
          </p:nvSpPr>
          <p:spPr bwMode="auto">
            <a:xfrm flipH="1" flipV="1">
              <a:off x="5507038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2" name="Line 248"/>
            <p:cNvSpPr>
              <a:spLocks noChangeShapeType="1"/>
            </p:cNvSpPr>
            <p:nvPr/>
          </p:nvSpPr>
          <p:spPr bwMode="auto">
            <a:xfrm flipH="1">
              <a:off x="5470525" y="38576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3" name="Line 249"/>
            <p:cNvSpPr>
              <a:spLocks noChangeShapeType="1"/>
            </p:cNvSpPr>
            <p:nvPr/>
          </p:nvSpPr>
          <p:spPr bwMode="auto">
            <a:xfrm>
              <a:off x="5470525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4" name="Line 250"/>
            <p:cNvSpPr>
              <a:spLocks noChangeShapeType="1"/>
            </p:cNvSpPr>
            <p:nvPr/>
          </p:nvSpPr>
          <p:spPr bwMode="auto">
            <a:xfrm flipH="1">
              <a:off x="5373688" y="398463"/>
              <a:ext cx="968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Line 251"/>
            <p:cNvSpPr>
              <a:spLocks noChangeShapeType="1"/>
            </p:cNvSpPr>
            <p:nvPr/>
          </p:nvSpPr>
          <p:spPr bwMode="auto">
            <a:xfrm flipV="1">
              <a:off x="5373688" y="388938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6" name="Line 252"/>
            <p:cNvSpPr>
              <a:spLocks noChangeShapeType="1"/>
            </p:cNvSpPr>
            <p:nvPr/>
          </p:nvSpPr>
          <p:spPr bwMode="auto">
            <a:xfrm flipH="1">
              <a:off x="5213350" y="388938"/>
              <a:ext cx="160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7" name="Line 253"/>
            <p:cNvSpPr>
              <a:spLocks noChangeShapeType="1"/>
            </p:cNvSpPr>
            <p:nvPr/>
          </p:nvSpPr>
          <p:spPr bwMode="auto">
            <a:xfrm flipV="1">
              <a:off x="52133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8" name="Line 254"/>
            <p:cNvSpPr>
              <a:spLocks noChangeShapeType="1"/>
            </p:cNvSpPr>
            <p:nvPr/>
          </p:nvSpPr>
          <p:spPr bwMode="auto">
            <a:xfrm flipH="1">
              <a:off x="5149850" y="3762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9" name="Line 255"/>
            <p:cNvSpPr>
              <a:spLocks noChangeShapeType="1"/>
            </p:cNvSpPr>
            <p:nvPr/>
          </p:nvSpPr>
          <p:spPr bwMode="auto">
            <a:xfrm>
              <a:off x="51498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0" name="Line 256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163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1" name="Line 257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2" name="Line 258"/>
            <p:cNvSpPr>
              <a:spLocks noChangeShapeType="1"/>
            </p:cNvSpPr>
            <p:nvPr/>
          </p:nvSpPr>
          <p:spPr bwMode="auto">
            <a:xfrm flipH="1">
              <a:off x="4929188" y="436563"/>
              <a:ext cx="571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3" name="Line 259"/>
            <p:cNvSpPr>
              <a:spLocks noChangeShapeType="1"/>
            </p:cNvSpPr>
            <p:nvPr/>
          </p:nvSpPr>
          <p:spPr bwMode="auto">
            <a:xfrm flipV="1">
              <a:off x="492918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4" name="Line 260"/>
            <p:cNvSpPr>
              <a:spLocks noChangeShapeType="1"/>
            </p:cNvSpPr>
            <p:nvPr/>
          </p:nvSpPr>
          <p:spPr bwMode="auto">
            <a:xfrm flipH="1">
              <a:off x="4921250" y="388938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Line 261"/>
            <p:cNvSpPr>
              <a:spLocks noChangeShapeType="1"/>
            </p:cNvSpPr>
            <p:nvPr/>
          </p:nvSpPr>
          <p:spPr bwMode="auto">
            <a:xfrm flipH="1" flipV="1">
              <a:off x="4921250" y="34607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Line 262"/>
            <p:cNvSpPr>
              <a:spLocks noChangeShapeType="1"/>
            </p:cNvSpPr>
            <p:nvPr/>
          </p:nvSpPr>
          <p:spPr bwMode="auto">
            <a:xfrm flipH="1" flipV="1">
              <a:off x="4849813" y="320675"/>
              <a:ext cx="71438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Line 263"/>
            <p:cNvSpPr>
              <a:spLocks noChangeShapeType="1"/>
            </p:cNvSpPr>
            <p:nvPr/>
          </p:nvSpPr>
          <p:spPr bwMode="auto">
            <a:xfrm>
              <a:off x="4849813" y="320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Line 264"/>
            <p:cNvSpPr>
              <a:spLocks noChangeShapeType="1"/>
            </p:cNvSpPr>
            <p:nvPr/>
          </p:nvSpPr>
          <p:spPr bwMode="auto">
            <a:xfrm flipH="1">
              <a:off x="4838700" y="32861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4838700" y="328613"/>
              <a:ext cx="0" cy="841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0" name="Line 266"/>
            <p:cNvSpPr>
              <a:spLocks noChangeShapeType="1"/>
            </p:cNvSpPr>
            <p:nvPr/>
          </p:nvSpPr>
          <p:spPr bwMode="auto">
            <a:xfrm flipH="1">
              <a:off x="4824413" y="4127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1" name="Line 267"/>
            <p:cNvSpPr>
              <a:spLocks noChangeShapeType="1"/>
            </p:cNvSpPr>
            <p:nvPr/>
          </p:nvSpPr>
          <p:spPr bwMode="auto">
            <a:xfrm flipH="1">
              <a:off x="4819650" y="412750"/>
              <a:ext cx="4763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 flipH="1">
              <a:off x="4794250" y="427038"/>
              <a:ext cx="254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 flipH="1">
              <a:off x="4792663" y="427038"/>
              <a:ext cx="1588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4" name="Line 270"/>
            <p:cNvSpPr>
              <a:spLocks noChangeShapeType="1"/>
            </p:cNvSpPr>
            <p:nvPr/>
          </p:nvSpPr>
          <p:spPr bwMode="auto">
            <a:xfrm flipH="1">
              <a:off x="4792663" y="434975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4792663" y="4445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" name="Line 272"/>
            <p:cNvSpPr>
              <a:spLocks noChangeShapeType="1"/>
            </p:cNvSpPr>
            <p:nvPr/>
          </p:nvSpPr>
          <p:spPr bwMode="auto">
            <a:xfrm>
              <a:off x="4792663" y="4508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4794250" y="4572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8" name="Line 274"/>
            <p:cNvSpPr>
              <a:spLocks noChangeShapeType="1"/>
            </p:cNvSpPr>
            <p:nvPr/>
          </p:nvSpPr>
          <p:spPr bwMode="auto">
            <a:xfrm>
              <a:off x="4794250" y="46355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9" name="Line 275"/>
            <p:cNvSpPr>
              <a:spLocks noChangeShapeType="1"/>
            </p:cNvSpPr>
            <p:nvPr/>
          </p:nvSpPr>
          <p:spPr bwMode="auto">
            <a:xfrm>
              <a:off x="4795838" y="4683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4799013" y="4714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1" name="Line 277"/>
            <p:cNvSpPr>
              <a:spLocks noChangeShapeType="1"/>
            </p:cNvSpPr>
            <p:nvPr/>
          </p:nvSpPr>
          <p:spPr bwMode="auto">
            <a:xfrm>
              <a:off x="4802188" y="47466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2" name="Line 278"/>
            <p:cNvSpPr>
              <a:spLocks noChangeShapeType="1"/>
            </p:cNvSpPr>
            <p:nvPr/>
          </p:nvSpPr>
          <p:spPr bwMode="auto">
            <a:xfrm>
              <a:off x="4805363" y="4762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3" name="Line 279"/>
            <p:cNvSpPr>
              <a:spLocks noChangeShapeType="1"/>
            </p:cNvSpPr>
            <p:nvPr/>
          </p:nvSpPr>
          <p:spPr bwMode="auto">
            <a:xfrm>
              <a:off x="4808538" y="4778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4" name="Line 280"/>
            <p:cNvSpPr>
              <a:spLocks noChangeShapeType="1"/>
            </p:cNvSpPr>
            <p:nvPr/>
          </p:nvSpPr>
          <p:spPr bwMode="auto">
            <a:xfrm>
              <a:off x="4811713" y="4794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5" name="Line 281"/>
            <p:cNvSpPr>
              <a:spLocks noChangeShapeType="1"/>
            </p:cNvSpPr>
            <p:nvPr/>
          </p:nvSpPr>
          <p:spPr bwMode="auto">
            <a:xfrm>
              <a:off x="4816475" y="4794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" name="Line 282"/>
            <p:cNvSpPr>
              <a:spLocks noChangeShapeType="1"/>
            </p:cNvSpPr>
            <p:nvPr/>
          </p:nvSpPr>
          <p:spPr bwMode="auto">
            <a:xfrm>
              <a:off x="4819650" y="479425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7" name="Line 283"/>
            <p:cNvSpPr>
              <a:spLocks noChangeShapeType="1"/>
            </p:cNvSpPr>
            <p:nvPr/>
          </p:nvSpPr>
          <p:spPr bwMode="auto">
            <a:xfrm>
              <a:off x="4824413" y="481013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8" name="Line 284"/>
            <p:cNvSpPr>
              <a:spLocks noChangeShapeType="1"/>
            </p:cNvSpPr>
            <p:nvPr/>
          </p:nvSpPr>
          <p:spPr bwMode="auto">
            <a:xfrm>
              <a:off x="48275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>
              <a:off x="4830763" y="48260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4830763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1" name="Line 287"/>
            <p:cNvSpPr>
              <a:spLocks noChangeShapeType="1"/>
            </p:cNvSpPr>
            <p:nvPr/>
          </p:nvSpPr>
          <p:spPr bwMode="auto">
            <a:xfrm>
              <a:off x="4832350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2" name="Line 288"/>
            <p:cNvSpPr>
              <a:spLocks noChangeShapeType="1"/>
            </p:cNvSpPr>
            <p:nvPr/>
          </p:nvSpPr>
          <p:spPr bwMode="auto">
            <a:xfrm>
              <a:off x="4833938" y="484188"/>
              <a:ext cx="806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>
              <a:off x="4986338" y="4111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V="1">
              <a:off x="5538788" y="3984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5" name="Line 291"/>
            <p:cNvSpPr>
              <a:spLocks noChangeShapeType="1"/>
            </p:cNvSpPr>
            <p:nvPr/>
          </p:nvSpPr>
          <p:spPr bwMode="auto">
            <a:xfrm>
              <a:off x="4986338" y="4365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6" name="Line 292"/>
            <p:cNvSpPr>
              <a:spLocks noChangeShapeType="1"/>
            </p:cNvSpPr>
            <p:nvPr/>
          </p:nvSpPr>
          <p:spPr bwMode="auto">
            <a:xfrm flipV="1">
              <a:off x="5538788" y="411163"/>
              <a:ext cx="0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7" name="Line 293"/>
            <p:cNvSpPr>
              <a:spLocks noChangeShapeType="1"/>
            </p:cNvSpPr>
            <p:nvPr/>
          </p:nvSpPr>
          <p:spPr bwMode="auto">
            <a:xfrm>
              <a:off x="537368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8" name="Line 294"/>
            <p:cNvSpPr>
              <a:spLocks noChangeShapeType="1"/>
            </p:cNvSpPr>
            <p:nvPr/>
          </p:nvSpPr>
          <p:spPr bwMode="auto">
            <a:xfrm>
              <a:off x="5470525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9" name="Line 295"/>
            <p:cNvSpPr>
              <a:spLocks noChangeShapeType="1"/>
            </p:cNvSpPr>
            <p:nvPr/>
          </p:nvSpPr>
          <p:spPr bwMode="auto">
            <a:xfrm>
              <a:off x="550703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52133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1" name="Line 297"/>
            <p:cNvSpPr>
              <a:spLocks noChangeShapeType="1"/>
            </p:cNvSpPr>
            <p:nvPr/>
          </p:nvSpPr>
          <p:spPr bwMode="auto">
            <a:xfrm>
              <a:off x="51498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2" name="Line 298"/>
            <p:cNvSpPr>
              <a:spLocks noChangeShapeType="1"/>
            </p:cNvSpPr>
            <p:nvPr/>
          </p:nvSpPr>
          <p:spPr bwMode="auto">
            <a:xfrm>
              <a:off x="5149850" y="3889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93" name="Grupo 292"/>
          <p:cNvGrpSpPr/>
          <p:nvPr userDrawn="1"/>
        </p:nvGrpSpPr>
        <p:grpSpPr>
          <a:xfrm>
            <a:off x="3065648" y="251946"/>
            <a:ext cx="640284" cy="152104"/>
            <a:chOff x="3135313" y="319088"/>
            <a:chExt cx="701676" cy="166688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294" name="Line 303"/>
            <p:cNvSpPr>
              <a:spLocks noChangeShapeType="1"/>
            </p:cNvSpPr>
            <p:nvPr/>
          </p:nvSpPr>
          <p:spPr bwMode="auto">
            <a:xfrm flipV="1">
              <a:off x="3810001" y="441325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5" name="Line 304"/>
            <p:cNvSpPr>
              <a:spLocks noChangeShapeType="1"/>
            </p:cNvSpPr>
            <p:nvPr/>
          </p:nvSpPr>
          <p:spPr bwMode="auto">
            <a:xfrm flipV="1">
              <a:off x="3813176" y="4365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6" name="Line 305"/>
            <p:cNvSpPr>
              <a:spLocks noChangeShapeType="1"/>
            </p:cNvSpPr>
            <p:nvPr/>
          </p:nvSpPr>
          <p:spPr bwMode="auto">
            <a:xfrm flipV="1">
              <a:off x="3816351" y="43021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" name="Line 306"/>
            <p:cNvSpPr>
              <a:spLocks noChangeShapeType="1"/>
            </p:cNvSpPr>
            <p:nvPr/>
          </p:nvSpPr>
          <p:spPr bwMode="auto">
            <a:xfrm flipV="1">
              <a:off x="3819526" y="4254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8" name="Line 307"/>
            <p:cNvSpPr>
              <a:spLocks noChangeShapeType="1"/>
            </p:cNvSpPr>
            <p:nvPr/>
          </p:nvSpPr>
          <p:spPr bwMode="auto">
            <a:xfrm flipV="1">
              <a:off x="3822701" y="420688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9" name="Line 308"/>
            <p:cNvSpPr>
              <a:spLocks noChangeShapeType="1"/>
            </p:cNvSpPr>
            <p:nvPr/>
          </p:nvSpPr>
          <p:spPr bwMode="auto">
            <a:xfrm flipV="1">
              <a:off x="3825876" y="4159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0" name="Line 309"/>
            <p:cNvSpPr>
              <a:spLocks noChangeShapeType="1"/>
            </p:cNvSpPr>
            <p:nvPr/>
          </p:nvSpPr>
          <p:spPr bwMode="auto">
            <a:xfrm flipH="1">
              <a:off x="3806826" y="415925"/>
              <a:ext cx="206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1" name="Line 310"/>
            <p:cNvSpPr>
              <a:spLocks noChangeShapeType="1"/>
            </p:cNvSpPr>
            <p:nvPr/>
          </p:nvSpPr>
          <p:spPr bwMode="auto">
            <a:xfrm flipH="1" flipV="1">
              <a:off x="3800476" y="4159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2" name="Line 311"/>
            <p:cNvSpPr>
              <a:spLocks noChangeShapeType="1"/>
            </p:cNvSpPr>
            <p:nvPr/>
          </p:nvSpPr>
          <p:spPr bwMode="auto">
            <a:xfrm flipH="1">
              <a:off x="3784601" y="415925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" name="Line 312"/>
            <p:cNvSpPr>
              <a:spLocks noChangeShapeType="1"/>
            </p:cNvSpPr>
            <p:nvPr/>
          </p:nvSpPr>
          <p:spPr bwMode="auto">
            <a:xfrm flipV="1">
              <a:off x="3784601" y="319088"/>
              <a:ext cx="52388" cy="968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4" name="Line 313"/>
            <p:cNvSpPr>
              <a:spLocks noChangeShapeType="1"/>
            </p:cNvSpPr>
            <p:nvPr/>
          </p:nvSpPr>
          <p:spPr bwMode="auto">
            <a:xfrm flipH="1">
              <a:off x="3817938" y="319088"/>
              <a:ext cx="190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5" name="Line 314"/>
            <p:cNvSpPr>
              <a:spLocks noChangeShapeType="1"/>
            </p:cNvSpPr>
            <p:nvPr/>
          </p:nvSpPr>
          <p:spPr bwMode="auto">
            <a:xfrm flipH="1">
              <a:off x="3749676" y="319088"/>
              <a:ext cx="68263" cy="101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6" name="Line 315"/>
            <p:cNvSpPr>
              <a:spLocks noChangeShapeType="1"/>
            </p:cNvSpPr>
            <p:nvPr/>
          </p:nvSpPr>
          <p:spPr bwMode="auto">
            <a:xfrm flipH="1">
              <a:off x="3702051" y="420688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" name="Line 316"/>
            <p:cNvSpPr>
              <a:spLocks noChangeShapeType="1"/>
            </p:cNvSpPr>
            <p:nvPr/>
          </p:nvSpPr>
          <p:spPr bwMode="auto">
            <a:xfrm flipV="1">
              <a:off x="370205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" name="Line 317"/>
            <p:cNvSpPr>
              <a:spLocks noChangeShapeType="1"/>
            </p:cNvSpPr>
            <p:nvPr/>
          </p:nvSpPr>
          <p:spPr bwMode="auto">
            <a:xfrm flipH="1">
              <a:off x="3670301" y="40481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9" name="Line 318"/>
            <p:cNvSpPr>
              <a:spLocks noChangeShapeType="1"/>
            </p:cNvSpPr>
            <p:nvPr/>
          </p:nvSpPr>
          <p:spPr bwMode="auto">
            <a:xfrm>
              <a:off x="367030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0" name="Line 319"/>
            <p:cNvSpPr>
              <a:spLocks noChangeShapeType="1"/>
            </p:cNvSpPr>
            <p:nvPr/>
          </p:nvSpPr>
          <p:spPr bwMode="auto">
            <a:xfrm flipH="1">
              <a:off x="3633788" y="420688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1" name="Line 320"/>
            <p:cNvSpPr>
              <a:spLocks noChangeShapeType="1"/>
            </p:cNvSpPr>
            <p:nvPr/>
          </p:nvSpPr>
          <p:spPr bwMode="auto">
            <a:xfrm flipV="1">
              <a:off x="3633788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" name="Line 321"/>
            <p:cNvSpPr>
              <a:spLocks noChangeShapeType="1"/>
            </p:cNvSpPr>
            <p:nvPr/>
          </p:nvSpPr>
          <p:spPr bwMode="auto">
            <a:xfrm flipH="1">
              <a:off x="3619501" y="39846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3" name="Line 322"/>
            <p:cNvSpPr>
              <a:spLocks noChangeShapeType="1"/>
            </p:cNvSpPr>
            <p:nvPr/>
          </p:nvSpPr>
          <p:spPr bwMode="auto">
            <a:xfrm flipV="1">
              <a:off x="3619501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4" name="Line 323"/>
            <p:cNvSpPr>
              <a:spLocks noChangeShapeType="1"/>
            </p:cNvSpPr>
            <p:nvPr/>
          </p:nvSpPr>
          <p:spPr bwMode="auto">
            <a:xfrm flipH="1">
              <a:off x="3362326" y="379413"/>
              <a:ext cx="257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5" name="Line 324"/>
            <p:cNvSpPr>
              <a:spLocks noChangeShapeType="1"/>
            </p:cNvSpPr>
            <p:nvPr/>
          </p:nvSpPr>
          <p:spPr bwMode="auto">
            <a:xfrm>
              <a:off x="3362326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6" name="Line 325"/>
            <p:cNvSpPr>
              <a:spLocks noChangeShapeType="1"/>
            </p:cNvSpPr>
            <p:nvPr/>
          </p:nvSpPr>
          <p:spPr bwMode="auto">
            <a:xfrm flipH="1">
              <a:off x="3351213" y="3984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7" name="Line 326"/>
            <p:cNvSpPr>
              <a:spLocks noChangeShapeType="1"/>
            </p:cNvSpPr>
            <p:nvPr/>
          </p:nvSpPr>
          <p:spPr bwMode="auto">
            <a:xfrm>
              <a:off x="3351213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8" name="Line 327"/>
            <p:cNvSpPr>
              <a:spLocks noChangeShapeType="1"/>
            </p:cNvSpPr>
            <p:nvPr/>
          </p:nvSpPr>
          <p:spPr bwMode="auto">
            <a:xfrm flipH="1">
              <a:off x="3282951" y="420688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9" name="Line 328"/>
            <p:cNvSpPr>
              <a:spLocks noChangeShapeType="1"/>
            </p:cNvSpPr>
            <p:nvPr/>
          </p:nvSpPr>
          <p:spPr bwMode="auto">
            <a:xfrm flipV="1">
              <a:off x="3282951" y="37782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0" name="Line 329"/>
            <p:cNvSpPr>
              <a:spLocks noChangeShapeType="1"/>
            </p:cNvSpPr>
            <p:nvPr/>
          </p:nvSpPr>
          <p:spPr bwMode="auto">
            <a:xfrm flipH="1">
              <a:off x="3260726" y="377825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1" name="Line 330"/>
            <p:cNvSpPr>
              <a:spLocks noChangeShapeType="1"/>
            </p:cNvSpPr>
            <p:nvPr/>
          </p:nvSpPr>
          <p:spPr bwMode="auto">
            <a:xfrm>
              <a:off x="3260726" y="3778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2" name="Line 331"/>
            <p:cNvSpPr>
              <a:spLocks noChangeShapeType="1"/>
            </p:cNvSpPr>
            <p:nvPr/>
          </p:nvSpPr>
          <p:spPr bwMode="auto">
            <a:xfrm flipH="1">
              <a:off x="3248026" y="385763"/>
              <a:ext cx="127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3" name="Line 332"/>
            <p:cNvSpPr>
              <a:spLocks noChangeShapeType="1"/>
            </p:cNvSpPr>
            <p:nvPr/>
          </p:nvSpPr>
          <p:spPr bwMode="auto">
            <a:xfrm flipV="1">
              <a:off x="3248026" y="361950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4" name="Line 333"/>
            <p:cNvSpPr>
              <a:spLocks noChangeShapeType="1"/>
            </p:cNvSpPr>
            <p:nvPr/>
          </p:nvSpPr>
          <p:spPr bwMode="auto">
            <a:xfrm flipH="1">
              <a:off x="3233738" y="3619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5" name="Line 334"/>
            <p:cNvSpPr>
              <a:spLocks noChangeShapeType="1"/>
            </p:cNvSpPr>
            <p:nvPr/>
          </p:nvSpPr>
          <p:spPr bwMode="auto">
            <a:xfrm flipH="1">
              <a:off x="3225801" y="361950"/>
              <a:ext cx="7938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6" name="Line 335"/>
            <p:cNvSpPr>
              <a:spLocks noChangeShapeType="1"/>
            </p:cNvSpPr>
            <p:nvPr/>
          </p:nvSpPr>
          <p:spPr bwMode="auto">
            <a:xfrm flipH="1">
              <a:off x="3135313" y="390525"/>
              <a:ext cx="904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7" name="Line 336"/>
            <p:cNvSpPr>
              <a:spLocks noChangeShapeType="1"/>
            </p:cNvSpPr>
            <p:nvPr/>
          </p:nvSpPr>
          <p:spPr bwMode="auto">
            <a:xfrm>
              <a:off x="3135313" y="3905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8" name="Line 337"/>
            <p:cNvSpPr>
              <a:spLocks noChangeShapeType="1"/>
            </p:cNvSpPr>
            <p:nvPr/>
          </p:nvSpPr>
          <p:spPr bwMode="auto">
            <a:xfrm>
              <a:off x="3135313" y="398463"/>
              <a:ext cx="1270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9" name="Line 338"/>
            <p:cNvSpPr>
              <a:spLocks noChangeShapeType="1"/>
            </p:cNvSpPr>
            <p:nvPr/>
          </p:nvSpPr>
          <p:spPr bwMode="auto">
            <a:xfrm>
              <a:off x="3148013" y="40481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0" name="Line 339"/>
            <p:cNvSpPr>
              <a:spLocks noChangeShapeType="1"/>
            </p:cNvSpPr>
            <p:nvPr/>
          </p:nvSpPr>
          <p:spPr bwMode="auto">
            <a:xfrm>
              <a:off x="3184526" y="4048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1" name="Line 340"/>
            <p:cNvSpPr>
              <a:spLocks noChangeShapeType="1"/>
            </p:cNvSpPr>
            <p:nvPr/>
          </p:nvSpPr>
          <p:spPr bwMode="auto">
            <a:xfrm flipH="1">
              <a:off x="3144838" y="417513"/>
              <a:ext cx="396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2" name="Line 341"/>
            <p:cNvSpPr>
              <a:spLocks noChangeShapeType="1"/>
            </p:cNvSpPr>
            <p:nvPr/>
          </p:nvSpPr>
          <p:spPr bwMode="auto">
            <a:xfrm>
              <a:off x="3144838" y="4175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3" name="Line 342"/>
            <p:cNvSpPr>
              <a:spLocks noChangeShapeType="1"/>
            </p:cNvSpPr>
            <p:nvPr/>
          </p:nvSpPr>
          <p:spPr bwMode="auto">
            <a:xfrm>
              <a:off x="3144838" y="4206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4" name="Line 343"/>
            <p:cNvSpPr>
              <a:spLocks noChangeShapeType="1"/>
            </p:cNvSpPr>
            <p:nvPr/>
          </p:nvSpPr>
          <p:spPr bwMode="auto">
            <a:xfrm>
              <a:off x="3144838" y="42386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5" name="Line 344"/>
            <p:cNvSpPr>
              <a:spLocks noChangeShapeType="1"/>
            </p:cNvSpPr>
            <p:nvPr/>
          </p:nvSpPr>
          <p:spPr bwMode="auto">
            <a:xfrm>
              <a:off x="3146426" y="4286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6" name="Line 345"/>
            <p:cNvSpPr>
              <a:spLocks noChangeShapeType="1"/>
            </p:cNvSpPr>
            <p:nvPr/>
          </p:nvSpPr>
          <p:spPr bwMode="auto">
            <a:xfrm>
              <a:off x="3146426" y="4333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7" name="Line 346"/>
            <p:cNvSpPr>
              <a:spLocks noChangeShapeType="1"/>
            </p:cNvSpPr>
            <p:nvPr/>
          </p:nvSpPr>
          <p:spPr bwMode="auto">
            <a:xfrm>
              <a:off x="3148013" y="4381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" name="Line 347"/>
            <p:cNvSpPr>
              <a:spLocks noChangeShapeType="1"/>
            </p:cNvSpPr>
            <p:nvPr/>
          </p:nvSpPr>
          <p:spPr bwMode="auto">
            <a:xfrm>
              <a:off x="3149601" y="444500"/>
              <a:ext cx="317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" name="Line 348"/>
            <p:cNvSpPr>
              <a:spLocks noChangeShapeType="1"/>
            </p:cNvSpPr>
            <p:nvPr/>
          </p:nvSpPr>
          <p:spPr bwMode="auto">
            <a:xfrm>
              <a:off x="3152776" y="457200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" name="Line 349"/>
            <p:cNvSpPr>
              <a:spLocks noChangeShapeType="1"/>
            </p:cNvSpPr>
            <p:nvPr/>
          </p:nvSpPr>
          <p:spPr bwMode="auto">
            <a:xfrm>
              <a:off x="3155951" y="4635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1" name="Line 350"/>
            <p:cNvSpPr>
              <a:spLocks noChangeShapeType="1"/>
            </p:cNvSpPr>
            <p:nvPr/>
          </p:nvSpPr>
          <p:spPr bwMode="auto">
            <a:xfrm>
              <a:off x="3157538" y="4699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" name="Line 351"/>
            <p:cNvSpPr>
              <a:spLocks noChangeShapeType="1"/>
            </p:cNvSpPr>
            <p:nvPr/>
          </p:nvSpPr>
          <p:spPr bwMode="auto">
            <a:xfrm>
              <a:off x="3159126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3" name="Line 352"/>
            <p:cNvSpPr>
              <a:spLocks noChangeShapeType="1"/>
            </p:cNvSpPr>
            <p:nvPr/>
          </p:nvSpPr>
          <p:spPr bwMode="auto">
            <a:xfrm>
              <a:off x="3162301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4" name="Line 353"/>
            <p:cNvSpPr>
              <a:spLocks noChangeShapeType="1"/>
            </p:cNvSpPr>
            <p:nvPr/>
          </p:nvSpPr>
          <p:spPr bwMode="auto">
            <a:xfrm>
              <a:off x="31638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5" name="Line 354"/>
            <p:cNvSpPr>
              <a:spLocks noChangeShapeType="1"/>
            </p:cNvSpPr>
            <p:nvPr/>
          </p:nvSpPr>
          <p:spPr bwMode="auto">
            <a:xfrm>
              <a:off x="3165476" y="48418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6" name="Line 355"/>
            <p:cNvSpPr>
              <a:spLocks noChangeShapeType="1"/>
            </p:cNvSpPr>
            <p:nvPr/>
          </p:nvSpPr>
          <p:spPr bwMode="auto">
            <a:xfrm>
              <a:off x="3168651" y="484188"/>
              <a:ext cx="619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7" name="Line 356"/>
            <p:cNvSpPr>
              <a:spLocks noChangeShapeType="1"/>
            </p:cNvSpPr>
            <p:nvPr/>
          </p:nvSpPr>
          <p:spPr bwMode="auto">
            <a:xfrm>
              <a:off x="3230563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" name="Line 357"/>
            <p:cNvSpPr>
              <a:spLocks noChangeShapeType="1"/>
            </p:cNvSpPr>
            <p:nvPr/>
          </p:nvSpPr>
          <p:spPr bwMode="auto">
            <a:xfrm flipV="1">
              <a:off x="3295651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9" name="Line 358"/>
            <p:cNvSpPr>
              <a:spLocks noChangeShapeType="1"/>
            </p:cNvSpPr>
            <p:nvPr/>
          </p:nvSpPr>
          <p:spPr bwMode="auto">
            <a:xfrm>
              <a:off x="3360738" y="485775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0" name="Line 359"/>
            <p:cNvSpPr>
              <a:spLocks noChangeShapeType="1"/>
            </p:cNvSpPr>
            <p:nvPr/>
          </p:nvSpPr>
          <p:spPr bwMode="auto">
            <a:xfrm flipV="1">
              <a:off x="3427413" y="484188"/>
              <a:ext cx="650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1" name="Line 360"/>
            <p:cNvSpPr>
              <a:spLocks noChangeShapeType="1"/>
            </p:cNvSpPr>
            <p:nvPr/>
          </p:nvSpPr>
          <p:spPr bwMode="auto">
            <a:xfrm>
              <a:off x="3492501" y="4841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2" name="Line 361"/>
            <p:cNvSpPr>
              <a:spLocks noChangeShapeType="1"/>
            </p:cNvSpPr>
            <p:nvPr/>
          </p:nvSpPr>
          <p:spPr bwMode="auto">
            <a:xfrm flipV="1">
              <a:off x="3559176" y="484188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3" name="Line 362"/>
            <p:cNvSpPr>
              <a:spLocks noChangeShapeType="1"/>
            </p:cNvSpPr>
            <p:nvPr/>
          </p:nvSpPr>
          <p:spPr bwMode="auto">
            <a:xfrm>
              <a:off x="3624263" y="484188"/>
              <a:ext cx="130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4" name="Line 363"/>
            <p:cNvSpPr>
              <a:spLocks noChangeShapeType="1"/>
            </p:cNvSpPr>
            <p:nvPr/>
          </p:nvSpPr>
          <p:spPr bwMode="auto">
            <a:xfrm>
              <a:off x="3754438" y="48418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5" name="Line 364"/>
            <p:cNvSpPr>
              <a:spLocks noChangeShapeType="1"/>
            </p:cNvSpPr>
            <p:nvPr/>
          </p:nvSpPr>
          <p:spPr bwMode="auto">
            <a:xfrm flipV="1">
              <a:off x="381793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6" name="Line 365"/>
            <p:cNvSpPr>
              <a:spLocks noChangeShapeType="1"/>
            </p:cNvSpPr>
            <p:nvPr/>
          </p:nvSpPr>
          <p:spPr bwMode="auto">
            <a:xfrm flipV="1">
              <a:off x="3819526" y="484188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7" name="Line 366"/>
            <p:cNvSpPr>
              <a:spLocks noChangeShapeType="1"/>
            </p:cNvSpPr>
            <p:nvPr/>
          </p:nvSpPr>
          <p:spPr bwMode="auto">
            <a:xfrm flipV="1">
              <a:off x="3819526" y="4826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" name="Line 367"/>
            <p:cNvSpPr>
              <a:spLocks noChangeShapeType="1"/>
            </p:cNvSpPr>
            <p:nvPr/>
          </p:nvSpPr>
          <p:spPr bwMode="auto">
            <a:xfrm flipH="1" flipV="1">
              <a:off x="3819526" y="48101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9" name="Line 368"/>
            <p:cNvSpPr>
              <a:spLocks noChangeShapeType="1"/>
            </p:cNvSpPr>
            <p:nvPr/>
          </p:nvSpPr>
          <p:spPr bwMode="auto">
            <a:xfrm flipH="1" flipV="1">
              <a:off x="3817938" y="4794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0" name="Line 369"/>
            <p:cNvSpPr>
              <a:spLocks noChangeShapeType="1"/>
            </p:cNvSpPr>
            <p:nvPr/>
          </p:nvSpPr>
          <p:spPr bwMode="auto">
            <a:xfrm flipH="1" flipV="1">
              <a:off x="3814763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1" name="Line 370"/>
            <p:cNvSpPr>
              <a:spLocks noChangeShapeType="1"/>
            </p:cNvSpPr>
            <p:nvPr/>
          </p:nvSpPr>
          <p:spPr bwMode="auto">
            <a:xfrm flipH="1" flipV="1">
              <a:off x="3813176" y="4730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2" name="Line 371"/>
            <p:cNvSpPr>
              <a:spLocks noChangeShapeType="1"/>
            </p:cNvSpPr>
            <p:nvPr/>
          </p:nvSpPr>
          <p:spPr bwMode="auto">
            <a:xfrm flipH="1" flipV="1">
              <a:off x="3811588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3" name="Line 372"/>
            <p:cNvSpPr>
              <a:spLocks noChangeShapeType="1"/>
            </p:cNvSpPr>
            <p:nvPr/>
          </p:nvSpPr>
          <p:spPr bwMode="auto">
            <a:xfrm flipH="1" flipV="1">
              <a:off x="3810001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4" name="Line 373"/>
            <p:cNvSpPr>
              <a:spLocks noChangeShapeType="1"/>
            </p:cNvSpPr>
            <p:nvPr/>
          </p:nvSpPr>
          <p:spPr bwMode="auto">
            <a:xfrm flipH="1" flipV="1">
              <a:off x="3808413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5" name="Line 374"/>
            <p:cNvSpPr>
              <a:spLocks noChangeShapeType="1"/>
            </p:cNvSpPr>
            <p:nvPr/>
          </p:nvSpPr>
          <p:spPr bwMode="auto">
            <a:xfrm flipH="1" flipV="1">
              <a:off x="3806826" y="4619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6" name="Line 375"/>
            <p:cNvSpPr>
              <a:spLocks noChangeShapeType="1"/>
            </p:cNvSpPr>
            <p:nvPr/>
          </p:nvSpPr>
          <p:spPr bwMode="auto">
            <a:xfrm flipV="1">
              <a:off x="3806826" y="4572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7" name="Line 376"/>
            <p:cNvSpPr>
              <a:spLocks noChangeShapeType="1"/>
            </p:cNvSpPr>
            <p:nvPr/>
          </p:nvSpPr>
          <p:spPr bwMode="auto">
            <a:xfrm flipV="1">
              <a:off x="3806826" y="4540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" name="Line 377"/>
            <p:cNvSpPr>
              <a:spLocks noChangeShapeType="1"/>
            </p:cNvSpPr>
            <p:nvPr/>
          </p:nvSpPr>
          <p:spPr bwMode="auto">
            <a:xfrm flipV="1">
              <a:off x="3808413" y="4508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" name="Line 378"/>
            <p:cNvSpPr>
              <a:spLocks noChangeShapeType="1"/>
            </p:cNvSpPr>
            <p:nvPr/>
          </p:nvSpPr>
          <p:spPr bwMode="auto">
            <a:xfrm flipV="1">
              <a:off x="3808413" y="4460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70" name="Grupo 369"/>
          <p:cNvGrpSpPr/>
          <p:nvPr userDrawn="1"/>
        </p:nvGrpSpPr>
        <p:grpSpPr>
          <a:xfrm>
            <a:off x="1475656" y="241805"/>
            <a:ext cx="806873" cy="160796"/>
            <a:chOff x="1516063" y="307975"/>
            <a:chExt cx="884238" cy="1762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371" name="Line 383"/>
            <p:cNvSpPr>
              <a:spLocks noChangeShapeType="1"/>
            </p:cNvSpPr>
            <p:nvPr/>
          </p:nvSpPr>
          <p:spPr bwMode="auto">
            <a:xfrm>
              <a:off x="1516063" y="4540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" name="Line 384"/>
            <p:cNvSpPr>
              <a:spLocks noChangeShapeType="1"/>
            </p:cNvSpPr>
            <p:nvPr/>
          </p:nvSpPr>
          <p:spPr bwMode="auto">
            <a:xfrm>
              <a:off x="1516063" y="4572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3" name="Line 385"/>
            <p:cNvSpPr>
              <a:spLocks noChangeShapeType="1"/>
            </p:cNvSpPr>
            <p:nvPr/>
          </p:nvSpPr>
          <p:spPr bwMode="auto">
            <a:xfrm>
              <a:off x="1519238" y="4587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4" name="Line 386"/>
            <p:cNvSpPr>
              <a:spLocks noChangeShapeType="1"/>
            </p:cNvSpPr>
            <p:nvPr/>
          </p:nvSpPr>
          <p:spPr bwMode="auto">
            <a:xfrm>
              <a:off x="1522413" y="4603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5" name="Line 387"/>
            <p:cNvSpPr>
              <a:spLocks noChangeShapeType="1"/>
            </p:cNvSpPr>
            <p:nvPr/>
          </p:nvSpPr>
          <p:spPr bwMode="auto">
            <a:xfrm>
              <a:off x="1527175" y="4635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6" name="Line 388"/>
            <p:cNvSpPr>
              <a:spLocks noChangeShapeType="1"/>
            </p:cNvSpPr>
            <p:nvPr/>
          </p:nvSpPr>
          <p:spPr bwMode="auto">
            <a:xfrm>
              <a:off x="1533525" y="46513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7" name="Line 389"/>
            <p:cNvSpPr>
              <a:spLocks noChangeShapeType="1"/>
            </p:cNvSpPr>
            <p:nvPr/>
          </p:nvSpPr>
          <p:spPr bwMode="auto">
            <a:xfrm>
              <a:off x="1538288" y="46831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8" name="Line 390"/>
            <p:cNvSpPr>
              <a:spLocks noChangeShapeType="1"/>
            </p:cNvSpPr>
            <p:nvPr/>
          </p:nvSpPr>
          <p:spPr bwMode="auto">
            <a:xfrm>
              <a:off x="1544638" y="46990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" name="Line 391"/>
            <p:cNvSpPr>
              <a:spLocks noChangeShapeType="1"/>
            </p:cNvSpPr>
            <p:nvPr/>
          </p:nvSpPr>
          <p:spPr bwMode="auto">
            <a:xfrm>
              <a:off x="1550988" y="4730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0" name="Line 392"/>
            <p:cNvSpPr>
              <a:spLocks noChangeShapeType="1"/>
            </p:cNvSpPr>
            <p:nvPr/>
          </p:nvSpPr>
          <p:spPr bwMode="auto">
            <a:xfrm>
              <a:off x="1555750" y="4762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1" name="Line 393"/>
            <p:cNvSpPr>
              <a:spLocks noChangeShapeType="1"/>
            </p:cNvSpPr>
            <p:nvPr/>
          </p:nvSpPr>
          <p:spPr bwMode="auto">
            <a:xfrm>
              <a:off x="1558925" y="4794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2" name="Line 394"/>
            <p:cNvSpPr>
              <a:spLocks noChangeShapeType="1"/>
            </p:cNvSpPr>
            <p:nvPr/>
          </p:nvSpPr>
          <p:spPr bwMode="auto">
            <a:xfrm>
              <a:off x="1562100" y="4810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3" name="Line 395"/>
            <p:cNvSpPr>
              <a:spLocks noChangeShapeType="1"/>
            </p:cNvSpPr>
            <p:nvPr/>
          </p:nvSpPr>
          <p:spPr bwMode="auto">
            <a:xfrm>
              <a:off x="1563688" y="484188"/>
              <a:ext cx="411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4" name="Line 396"/>
            <p:cNvSpPr>
              <a:spLocks noChangeShapeType="1"/>
            </p:cNvSpPr>
            <p:nvPr/>
          </p:nvSpPr>
          <p:spPr bwMode="auto">
            <a:xfrm>
              <a:off x="1974850" y="484188"/>
              <a:ext cx="414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5" name="Line 397"/>
            <p:cNvSpPr>
              <a:spLocks noChangeShapeType="1"/>
            </p:cNvSpPr>
            <p:nvPr/>
          </p:nvSpPr>
          <p:spPr bwMode="auto">
            <a:xfrm flipV="1">
              <a:off x="238918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6" name="Line 398"/>
            <p:cNvSpPr>
              <a:spLocks noChangeShapeType="1"/>
            </p:cNvSpPr>
            <p:nvPr/>
          </p:nvSpPr>
          <p:spPr bwMode="auto">
            <a:xfrm flipV="1">
              <a:off x="23907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7" name="Line 399"/>
            <p:cNvSpPr>
              <a:spLocks noChangeShapeType="1"/>
            </p:cNvSpPr>
            <p:nvPr/>
          </p:nvSpPr>
          <p:spPr bwMode="auto">
            <a:xfrm flipV="1">
              <a:off x="2392363" y="4810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8" name="Line 400"/>
            <p:cNvSpPr>
              <a:spLocks noChangeShapeType="1"/>
            </p:cNvSpPr>
            <p:nvPr/>
          </p:nvSpPr>
          <p:spPr bwMode="auto">
            <a:xfrm flipV="1">
              <a:off x="2392363" y="4778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9" name="Line 401"/>
            <p:cNvSpPr>
              <a:spLocks noChangeShapeType="1"/>
            </p:cNvSpPr>
            <p:nvPr/>
          </p:nvSpPr>
          <p:spPr bwMode="auto">
            <a:xfrm flipH="1" flipV="1">
              <a:off x="2390775" y="4746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0" name="Line 402"/>
            <p:cNvSpPr>
              <a:spLocks noChangeShapeType="1"/>
            </p:cNvSpPr>
            <p:nvPr/>
          </p:nvSpPr>
          <p:spPr bwMode="auto">
            <a:xfrm flipH="1" flipV="1">
              <a:off x="2389188" y="47148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1" name="Line 403"/>
            <p:cNvSpPr>
              <a:spLocks noChangeShapeType="1"/>
            </p:cNvSpPr>
            <p:nvPr/>
          </p:nvSpPr>
          <p:spPr bwMode="auto">
            <a:xfrm flipH="1" flipV="1">
              <a:off x="2387600" y="4683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2" name="Line 404"/>
            <p:cNvSpPr>
              <a:spLocks noChangeShapeType="1"/>
            </p:cNvSpPr>
            <p:nvPr/>
          </p:nvSpPr>
          <p:spPr bwMode="auto">
            <a:xfrm flipH="1" flipV="1">
              <a:off x="2382838" y="463550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3" name="Line 405"/>
            <p:cNvSpPr>
              <a:spLocks noChangeShapeType="1"/>
            </p:cNvSpPr>
            <p:nvPr/>
          </p:nvSpPr>
          <p:spPr bwMode="auto">
            <a:xfrm flipH="1" flipV="1">
              <a:off x="2379663" y="4603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4" name="Line 406"/>
            <p:cNvSpPr>
              <a:spLocks noChangeShapeType="1"/>
            </p:cNvSpPr>
            <p:nvPr/>
          </p:nvSpPr>
          <p:spPr bwMode="auto">
            <a:xfrm flipH="1" flipV="1">
              <a:off x="2378075" y="45878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Line 407"/>
            <p:cNvSpPr>
              <a:spLocks noChangeShapeType="1"/>
            </p:cNvSpPr>
            <p:nvPr/>
          </p:nvSpPr>
          <p:spPr bwMode="auto">
            <a:xfrm flipH="1" flipV="1">
              <a:off x="2378075" y="4572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" name="Line 408"/>
            <p:cNvSpPr>
              <a:spLocks noChangeShapeType="1"/>
            </p:cNvSpPr>
            <p:nvPr/>
          </p:nvSpPr>
          <p:spPr bwMode="auto">
            <a:xfrm flipH="1" flipV="1">
              <a:off x="2376488" y="4556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7" name="Line 409"/>
            <p:cNvSpPr>
              <a:spLocks noChangeShapeType="1"/>
            </p:cNvSpPr>
            <p:nvPr/>
          </p:nvSpPr>
          <p:spPr bwMode="auto">
            <a:xfrm flipV="1">
              <a:off x="2376488" y="447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8" name="Line 410"/>
            <p:cNvSpPr>
              <a:spLocks noChangeShapeType="1"/>
            </p:cNvSpPr>
            <p:nvPr/>
          </p:nvSpPr>
          <p:spPr bwMode="auto">
            <a:xfrm flipV="1">
              <a:off x="2376488" y="44291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9" name="Line 411"/>
            <p:cNvSpPr>
              <a:spLocks noChangeShapeType="1"/>
            </p:cNvSpPr>
            <p:nvPr/>
          </p:nvSpPr>
          <p:spPr bwMode="auto">
            <a:xfrm flipV="1">
              <a:off x="2378075" y="436563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0" name="Line 412"/>
            <p:cNvSpPr>
              <a:spLocks noChangeShapeType="1"/>
            </p:cNvSpPr>
            <p:nvPr/>
          </p:nvSpPr>
          <p:spPr bwMode="auto">
            <a:xfrm flipV="1">
              <a:off x="2378075" y="4318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1" name="Line 413"/>
            <p:cNvSpPr>
              <a:spLocks noChangeShapeType="1"/>
            </p:cNvSpPr>
            <p:nvPr/>
          </p:nvSpPr>
          <p:spPr bwMode="auto">
            <a:xfrm flipV="1">
              <a:off x="2379663" y="42862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2" name="Line 414"/>
            <p:cNvSpPr>
              <a:spLocks noChangeShapeType="1"/>
            </p:cNvSpPr>
            <p:nvPr/>
          </p:nvSpPr>
          <p:spPr bwMode="auto">
            <a:xfrm flipV="1">
              <a:off x="2382838" y="422275"/>
              <a:ext cx="4763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3" name="Line 415"/>
            <p:cNvSpPr>
              <a:spLocks noChangeShapeType="1"/>
            </p:cNvSpPr>
            <p:nvPr/>
          </p:nvSpPr>
          <p:spPr bwMode="auto">
            <a:xfrm flipV="1">
              <a:off x="2387600" y="4191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4" name="Line 416"/>
            <p:cNvSpPr>
              <a:spLocks noChangeShapeType="1"/>
            </p:cNvSpPr>
            <p:nvPr/>
          </p:nvSpPr>
          <p:spPr bwMode="auto">
            <a:xfrm flipV="1">
              <a:off x="2390775" y="4175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Line 417"/>
            <p:cNvSpPr>
              <a:spLocks noChangeShapeType="1"/>
            </p:cNvSpPr>
            <p:nvPr/>
          </p:nvSpPr>
          <p:spPr bwMode="auto">
            <a:xfrm flipV="1">
              <a:off x="2392363" y="4159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Line 418"/>
            <p:cNvSpPr>
              <a:spLocks noChangeShapeType="1"/>
            </p:cNvSpPr>
            <p:nvPr/>
          </p:nvSpPr>
          <p:spPr bwMode="auto">
            <a:xfrm flipV="1">
              <a:off x="2393950" y="4127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Line 419"/>
            <p:cNvSpPr>
              <a:spLocks noChangeShapeType="1"/>
            </p:cNvSpPr>
            <p:nvPr/>
          </p:nvSpPr>
          <p:spPr bwMode="auto">
            <a:xfrm flipV="1">
              <a:off x="2397125" y="41116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Line 420"/>
            <p:cNvSpPr>
              <a:spLocks noChangeShapeType="1"/>
            </p:cNvSpPr>
            <p:nvPr/>
          </p:nvSpPr>
          <p:spPr bwMode="auto">
            <a:xfrm flipV="1">
              <a:off x="2398713" y="4095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Line 421"/>
            <p:cNvSpPr>
              <a:spLocks noChangeShapeType="1"/>
            </p:cNvSpPr>
            <p:nvPr/>
          </p:nvSpPr>
          <p:spPr bwMode="auto">
            <a:xfrm flipV="1">
              <a:off x="2400300" y="4079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" name="Line 422"/>
            <p:cNvSpPr>
              <a:spLocks noChangeShapeType="1"/>
            </p:cNvSpPr>
            <p:nvPr/>
          </p:nvSpPr>
          <p:spPr bwMode="auto">
            <a:xfrm flipH="1">
              <a:off x="1698625" y="407988"/>
              <a:ext cx="701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" name="Line 423"/>
            <p:cNvSpPr>
              <a:spLocks noChangeShapeType="1"/>
            </p:cNvSpPr>
            <p:nvPr/>
          </p:nvSpPr>
          <p:spPr bwMode="auto">
            <a:xfrm flipV="1">
              <a:off x="1698625" y="344488"/>
              <a:ext cx="0" cy="635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2" name="Line 424"/>
            <p:cNvSpPr>
              <a:spLocks noChangeShapeType="1"/>
            </p:cNvSpPr>
            <p:nvPr/>
          </p:nvSpPr>
          <p:spPr bwMode="auto">
            <a:xfrm flipH="1">
              <a:off x="1676400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" name="Line 425"/>
            <p:cNvSpPr>
              <a:spLocks noChangeShapeType="1"/>
            </p:cNvSpPr>
            <p:nvPr/>
          </p:nvSpPr>
          <p:spPr bwMode="auto">
            <a:xfrm flipH="1" flipV="1">
              <a:off x="167481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4" name="Line 426"/>
            <p:cNvSpPr>
              <a:spLocks noChangeShapeType="1"/>
            </p:cNvSpPr>
            <p:nvPr/>
          </p:nvSpPr>
          <p:spPr bwMode="auto">
            <a:xfrm flipV="1">
              <a:off x="167481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" name="Line 427"/>
            <p:cNvSpPr>
              <a:spLocks noChangeShapeType="1"/>
            </p:cNvSpPr>
            <p:nvPr/>
          </p:nvSpPr>
          <p:spPr bwMode="auto">
            <a:xfrm flipH="1">
              <a:off x="1668463" y="3079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6" name="Line 428"/>
            <p:cNvSpPr>
              <a:spLocks noChangeShapeType="1"/>
            </p:cNvSpPr>
            <p:nvPr/>
          </p:nvSpPr>
          <p:spPr bwMode="auto">
            <a:xfrm>
              <a:off x="166846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7" name="Line 429"/>
            <p:cNvSpPr>
              <a:spLocks noChangeShapeType="1"/>
            </p:cNvSpPr>
            <p:nvPr/>
          </p:nvSpPr>
          <p:spPr bwMode="auto">
            <a:xfrm flipH="1">
              <a:off x="166846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" name="Line 430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9" name="Line 431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0" name="Line 432"/>
            <p:cNvSpPr>
              <a:spLocks noChangeShapeType="1"/>
            </p:cNvSpPr>
            <p:nvPr/>
          </p:nvSpPr>
          <p:spPr bwMode="auto">
            <a:xfrm flipH="1">
              <a:off x="1622425" y="357188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1" name="Line 433"/>
            <p:cNvSpPr>
              <a:spLocks noChangeShapeType="1"/>
            </p:cNvSpPr>
            <p:nvPr/>
          </p:nvSpPr>
          <p:spPr bwMode="auto">
            <a:xfrm>
              <a:off x="1622425" y="3571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2" name="Line 434"/>
            <p:cNvSpPr>
              <a:spLocks noChangeShapeType="1"/>
            </p:cNvSpPr>
            <p:nvPr/>
          </p:nvSpPr>
          <p:spPr bwMode="auto">
            <a:xfrm flipH="1">
              <a:off x="1608138" y="369888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3" name="Line 435"/>
            <p:cNvSpPr>
              <a:spLocks noChangeShapeType="1"/>
            </p:cNvSpPr>
            <p:nvPr/>
          </p:nvSpPr>
          <p:spPr bwMode="auto">
            <a:xfrm flipH="1" flipV="1">
              <a:off x="1601788" y="323850"/>
              <a:ext cx="6350" cy="460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4" name="Line 436"/>
            <p:cNvSpPr>
              <a:spLocks noChangeShapeType="1"/>
            </p:cNvSpPr>
            <p:nvPr/>
          </p:nvSpPr>
          <p:spPr bwMode="auto">
            <a:xfrm flipH="1">
              <a:off x="159385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5" name="Line 437"/>
            <p:cNvSpPr>
              <a:spLocks noChangeShapeType="1"/>
            </p:cNvSpPr>
            <p:nvPr/>
          </p:nvSpPr>
          <p:spPr bwMode="auto">
            <a:xfrm flipV="1">
              <a:off x="1593850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Line 438"/>
            <p:cNvSpPr>
              <a:spLocks noChangeShapeType="1"/>
            </p:cNvSpPr>
            <p:nvPr/>
          </p:nvSpPr>
          <p:spPr bwMode="auto">
            <a:xfrm flipH="1">
              <a:off x="1582738" y="320675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7" name="Line 439"/>
            <p:cNvSpPr>
              <a:spLocks noChangeShapeType="1"/>
            </p:cNvSpPr>
            <p:nvPr/>
          </p:nvSpPr>
          <p:spPr bwMode="auto">
            <a:xfrm>
              <a:off x="1582738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8" name="Line 440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" name="Line 441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Line 442"/>
            <p:cNvSpPr>
              <a:spLocks noChangeShapeType="1"/>
            </p:cNvSpPr>
            <p:nvPr/>
          </p:nvSpPr>
          <p:spPr bwMode="auto">
            <a:xfrm>
              <a:off x="1574800" y="323850"/>
              <a:ext cx="0" cy="904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" name="Line 443"/>
            <p:cNvSpPr>
              <a:spLocks noChangeShapeType="1"/>
            </p:cNvSpPr>
            <p:nvPr/>
          </p:nvSpPr>
          <p:spPr bwMode="auto">
            <a:xfrm flipH="1">
              <a:off x="1516063" y="414338"/>
              <a:ext cx="587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2" name="Line 444"/>
            <p:cNvSpPr>
              <a:spLocks noChangeShapeType="1"/>
            </p:cNvSpPr>
            <p:nvPr/>
          </p:nvSpPr>
          <p:spPr bwMode="auto">
            <a:xfrm>
              <a:off x="1516063" y="4143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44" name="Espaço Reservado para Número de Slide 443"/>
          <p:cNvSpPr>
            <a:spLocks noGrp="1"/>
          </p:cNvSpPr>
          <p:nvPr>
            <p:ph type="sldNum" sz="quarter" idx="4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C656-2DEF-40A9-967A-0A45BF85860F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45" name="Espaço Reservado para Rodapé 444"/>
          <p:cNvSpPr>
            <a:spLocks noGrp="1"/>
          </p:cNvSpPr>
          <p:nvPr>
            <p:ph type="ftr" sz="quarter" idx="3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>
                <a:solidFill>
                  <a:srgbClr val="FFFFFF">
                    <a:tint val="75000"/>
                  </a:srgbClr>
                </a:solidFill>
              </a:rPr>
              <a:t>SINAVAL – MAIO 2012</a:t>
            </a:r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100000"/>
        </a:lnSpc>
        <a:spcBef>
          <a:spcPct val="0"/>
        </a:spcBef>
        <a:buNone/>
        <a:defRPr lang="pt-BR" sz="2000" b="0" kern="1200" cap="none" spc="0" baseline="0" smtClean="0">
          <a:ln w="3175">
            <a:noFill/>
          </a:ln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spaço Reservado para Título 438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36000" rIns="91440" bIns="36000" rtlCol="0" anchor="ctr" anchorCtr="0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Retângulo 3"/>
          <p:cNvSpPr/>
          <p:nvPr userDrawn="1"/>
        </p:nvSpPr>
        <p:spPr bwMode="auto">
          <a:xfrm>
            <a:off x="0" y="0"/>
            <a:ext cx="9144000" cy="764704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lumMod val="100000"/>
                </a:schemeClr>
              </a:gs>
              <a:gs pos="50000">
                <a:schemeClr val="accent2">
                  <a:shade val="45000"/>
                  <a:satMod val="170000"/>
                  <a:lumMod val="100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lumMod val="10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lumMod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5" name="Grupo 39"/>
          <p:cNvGrpSpPr>
            <a:grpSpLocks noChangeAspect="1"/>
          </p:cNvGrpSpPr>
          <p:nvPr userDrawn="1"/>
        </p:nvGrpSpPr>
        <p:grpSpPr>
          <a:xfrm>
            <a:off x="358889" y="84734"/>
            <a:ext cx="547566" cy="547523"/>
            <a:chOff x="8027988" y="287338"/>
            <a:chExt cx="436599" cy="436562"/>
          </a:xfrm>
          <a:effectLst>
            <a:outerShdw blurRad="25400" dist="25400" dir="2700000" algn="tl" rotWithShape="0">
              <a:prstClr val="black">
                <a:alpha val="71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28023" y="287338"/>
              <a:ext cx="436564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29610" y="293688"/>
              <a:ext cx="431802" cy="288925"/>
            </a:xfrm>
            <a:custGeom>
              <a:avLst/>
              <a:gdLst/>
              <a:ahLst/>
              <a:cxnLst>
                <a:cxn ang="0">
                  <a:pos x="1802" y="11"/>
                </a:cxn>
                <a:cxn ang="0">
                  <a:pos x="2026" y="69"/>
                </a:cxn>
                <a:cxn ang="0">
                  <a:pos x="2229" y="170"/>
                </a:cxn>
                <a:cxn ang="0">
                  <a:pos x="2405" y="310"/>
                </a:cxn>
                <a:cxn ang="0">
                  <a:pos x="2549" y="482"/>
                </a:cxn>
                <a:cxn ang="0">
                  <a:pos x="2656" y="681"/>
                </a:cxn>
                <a:cxn ang="0">
                  <a:pos x="2518" y="827"/>
                </a:cxn>
                <a:cxn ang="0">
                  <a:pos x="2430" y="628"/>
                </a:cxn>
                <a:cxn ang="0">
                  <a:pos x="2300" y="457"/>
                </a:cxn>
                <a:cxn ang="0">
                  <a:pos x="2134" y="321"/>
                </a:cxn>
                <a:cxn ang="0">
                  <a:pos x="1938" y="228"/>
                </a:cxn>
                <a:cxn ang="0">
                  <a:pos x="1720" y="182"/>
                </a:cxn>
                <a:cxn ang="0">
                  <a:pos x="1496" y="191"/>
                </a:cxn>
                <a:cxn ang="0">
                  <a:pos x="1290" y="250"/>
                </a:cxn>
                <a:cxn ang="0">
                  <a:pos x="1108" y="352"/>
                </a:cxn>
                <a:cxn ang="0">
                  <a:pos x="954" y="493"/>
                </a:cxn>
                <a:cxn ang="0">
                  <a:pos x="836" y="665"/>
                </a:cxn>
                <a:cxn ang="0">
                  <a:pos x="759" y="862"/>
                </a:cxn>
                <a:cxn ang="0">
                  <a:pos x="3266" y="1005"/>
                </a:cxn>
                <a:cxn ang="0">
                  <a:pos x="2722" y="1263"/>
                </a:cxn>
                <a:cxn ang="0">
                  <a:pos x="2661" y="1488"/>
                </a:cxn>
                <a:cxn ang="0">
                  <a:pos x="2556" y="1692"/>
                </a:cxn>
                <a:cxn ang="0">
                  <a:pos x="2412" y="1868"/>
                </a:cxn>
                <a:cxn ang="0">
                  <a:pos x="2235" y="2010"/>
                </a:cxn>
                <a:cxn ang="0">
                  <a:pos x="2031" y="2114"/>
                </a:cxn>
                <a:cxn ang="0">
                  <a:pos x="1804" y="2172"/>
                </a:cxn>
                <a:cxn ang="0">
                  <a:pos x="1559" y="2181"/>
                </a:cxn>
                <a:cxn ang="0">
                  <a:pos x="1318" y="2135"/>
                </a:cxn>
                <a:cxn ang="0">
                  <a:pos x="1099" y="2039"/>
                </a:cxn>
                <a:cxn ang="0">
                  <a:pos x="909" y="1900"/>
                </a:cxn>
                <a:cxn ang="0">
                  <a:pos x="752" y="1723"/>
                </a:cxn>
                <a:cxn ang="0">
                  <a:pos x="637" y="1514"/>
                </a:cxn>
                <a:cxn ang="0">
                  <a:pos x="771" y="1362"/>
                </a:cxn>
                <a:cxn ang="0">
                  <a:pos x="859" y="1559"/>
                </a:cxn>
                <a:cxn ang="0">
                  <a:pos x="989" y="1730"/>
                </a:cxn>
                <a:cxn ang="0">
                  <a:pos x="1155" y="1865"/>
                </a:cxn>
                <a:cxn ang="0">
                  <a:pos x="1350" y="1958"/>
                </a:cxn>
                <a:cxn ang="0">
                  <a:pos x="1567" y="2003"/>
                </a:cxn>
                <a:cxn ang="0">
                  <a:pos x="1790" y="1994"/>
                </a:cxn>
                <a:cxn ang="0">
                  <a:pos x="1995" y="1936"/>
                </a:cxn>
                <a:cxn ang="0">
                  <a:pos x="2178" y="1834"/>
                </a:cxn>
                <a:cxn ang="0">
                  <a:pos x="2331" y="1694"/>
                </a:cxn>
                <a:cxn ang="0">
                  <a:pos x="2450" y="1522"/>
                </a:cxn>
                <a:cxn ang="0">
                  <a:pos x="2527" y="1326"/>
                </a:cxn>
                <a:cxn ang="0">
                  <a:pos x="0" y="1184"/>
                </a:cxn>
                <a:cxn ang="0">
                  <a:pos x="564" y="926"/>
                </a:cxn>
                <a:cxn ang="0">
                  <a:pos x="624" y="699"/>
                </a:cxn>
                <a:cxn ang="0">
                  <a:pos x="729" y="495"/>
                </a:cxn>
                <a:cxn ang="0">
                  <a:pos x="873" y="318"/>
                </a:cxn>
                <a:cxn ang="0">
                  <a:pos x="1051" y="175"/>
                </a:cxn>
                <a:cxn ang="0">
                  <a:pos x="1255" y="71"/>
                </a:cxn>
                <a:cxn ang="0">
                  <a:pos x="1482" y="12"/>
                </a:cxn>
              </a:cxnLst>
              <a:rect l="0" t="0" r="r" b="b"/>
              <a:pathLst>
                <a:path w="3266" h="2184">
                  <a:moveTo>
                    <a:pt x="1644" y="0"/>
                  </a:moveTo>
                  <a:lnTo>
                    <a:pt x="1724" y="3"/>
                  </a:lnTo>
                  <a:lnTo>
                    <a:pt x="1802" y="11"/>
                  </a:lnTo>
                  <a:lnTo>
                    <a:pt x="1879" y="25"/>
                  </a:lnTo>
                  <a:lnTo>
                    <a:pt x="1954" y="45"/>
                  </a:lnTo>
                  <a:lnTo>
                    <a:pt x="2026" y="69"/>
                  </a:lnTo>
                  <a:lnTo>
                    <a:pt x="2097" y="98"/>
                  </a:lnTo>
                  <a:lnTo>
                    <a:pt x="2164" y="132"/>
                  </a:lnTo>
                  <a:lnTo>
                    <a:pt x="2229" y="170"/>
                  </a:lnTo>
                  <a:lnTo>
                    <a:pt x="2291" y="213"/>
                  </a:lnTo>
                  <a:lnTo>
                    <a:pt x="2350" y="259"/>
                  </a:lnTo>
                  <a:lnTo>
                    <a:pt x="2405" y="310"/>
                  </a:lnTo>
                  <a:lnTo>
                    <a:pt x="2457" y="364"/>
                  </a:lnTo>
                  <a:lnTo>
                    <a:pt x="2505" y="421"/>
                  </a:lnTo>
                  <a:lnTo>
                    <a:pt x="2549" y="482"/>
                  </a:lnTo>
                  <a:lnTo>
                    <a:pt x="2589" y="545"/>
                  </a:lnTo>
                  <a:lnTo>
                    <a:pt x="2625" y="612"/>
                  </a:lnTo>
                  <a:lnTo>
                    <a:pt x="2656" y="681"/>
                  </a:lnTo>
                  <a:lnTo>
                    <a:pt x="2682" y="753"/>
                  </a:lnTo>
                  <a:lnTo>
                    <a:pt x="2703" y="827"/>
                  </a:lnTo>
                  <a:lnTo>
                    <a:pt x="2518" y="827"/>
                  </a:lnTo>
                  <a:lnTo>
                    <a:pt x="2494" y="758"/>
                  </a:lnTo>
                  <a:lnTo>
                    <a:pt x="2465" y="691"/>
                  </a:lnTo>
                  <a:lnTo>
                    <a:pt x="2430" y="628"/>
                  </a:lnTo>
                  <a:lnTo>
                    <a:pt x="2391" y="568"/>
                  </a:lnTo>
                  <a:lnTo>
                    <a:pt x="2348" y="511"/>
                  </a:lnTo>
                  <a:lnTo>
                    <a:pt x="2300" y="457"/>
                  </a:lnTo>
                  <a:lnTo>
                    <a:pt x="2248" y="408"/>
                  </a:lnTo>
                  <a:lnTo>
                    <a:pt x="2193" y="362"/>
                  </a:lnTo>
                  <a:lnTo>
                    <a:pt x="2134" y="321"/>
                  </a:lnTo>
                  <a:lnTo>
                    <a:pt x="2072" y="285"/>
                  </a:lnTo>
                  <a:lnTo>
                    <a:pt x="2006" y="254"/>
                  </a:lnTo>
                  <a:lnTo>
                    <a:pt x="1938" y="228"/>
                  </a:lnTo>
                  <a:lnTo>
                    <a:pt x="1868" y="207"/>
                  </a:lnTo>
                  <a:lnTo>
                    <a:pt x="1795" y="191"/>
                  </a:lnTo>
                  <a:lnTo>
                    <a:pt x="1720" y="182"/>
                  </a:lnTo>
                  <a:lnTo>
                    <a:pt x="1644" y="179"/>
                  </a:lnTo>
                  <a:lnTo>
                    <a:pt x="1569" y="182"/>
                  </a:lnTo>
                  <a:lnTo>
                    <a:pt x="1496" y="191"/>
                  </a:lnTo>
                  <a:lnTo>
                    <a:pt x="1425" y="205"/>
                  </a:lnTo>
                  <a:lnTo>
                    <a:pt x="1357" y="225"/>
                  </a:lnTo>
                  <a:lnTo>
                    <a:pt x="1290" y="250"/>
                  </a:lnTo>
                  <a:lnTo>
                    <a:pt x="1227" y="279"/>
                  </a:lnTo>
                  <a:lnTo>
                    <a:pt x="1166" y="314"/>
                  </a:lnTo>
                  <a:lnTo>
                    <a:pt x="1108" y="352"/>
                  </a:lnTo>
                  <a:lnTo>
                    <a:pt x="1053" y="395"/>
                  </a:lnTo>
                  <a:lnTo>
                    <a:pt x="1002" y="442"/>
                  </a:lnTo>
                  <a:lnTo>
                    <a:pt x="954" y="493"/>
                  </a:lnTo>
                  <a:lnTo>
                    <a:pt x="910" y="547"/>
                  </a:lnTo>
                  <a:lnTo>
                    <a:pt x="871" y="605"/>
                  </a:lnTo>
                  <a:lnTo>
                    <a:pt x="836" y="665"/>
                  </a:lnTo>
                  <a:lnTo>
                    <a:pt x="805" y="728"/>
                  </a:lnTo>
                  <a:lnTo>
                    <a:pt x="780" y="794"/>
                  </a:lnTo>
                  <a:lnTo>
                    <a:pt x="759" y="862"/>
                  </a:lnTo>
                  <a:lnTo>
                    <a:pt x="744" y="933"/>
                  </a:lnTo>
                  <a:lnTo>
                    <a:pt x="734" y="1005"/>
                  </a:lnTo>
                  <a:lnTo>
                    <a:pt x="3266" y="1005"/>
                  </a:lnTo>
                  <a:lnTo>
                    <a:pt x="3266" y="1184"/>
                  </a:lnTo>
                  <a:lnTo>
                    <a:pt x="2732" y="1184"/>
                  </a:lnTo>
                  <a:lnTo>
                    <a:pt x="2722" y="1263"/>
                  </a:lnTo>
                  <a:lnTo>
                    <a:pt x="2707" y="1340"/>
                  </a:lnTo>
                  <a:lnTo>
                    <a:pt x="2687" y="1415"/>
                  </a:lnTo>
                  <a:lnTo>
                    <a:pt x="2661" y="1488"/>
                  </a:lnTo>
                  <a:lnTo>
                    <a:pt x="2631" y="1559"/>
                  </a:lnTo>
                  <a:lnTo>
                    <a:pt x="2596" y="1628"/>
                  </a:lnTo>
                  <a:lnTo>
                    <a:pt x="2556" y="1692"/>
                  </a:lnTo>
                  <a:lnTo>
                    <a:pt x="2512" y="1754"/>
                  </a:lnTo>
                  <a:lnTo>
                    <a:pt x="2464" y="1813"/>
                  </a:lnTo>
                  <a:lnTo>
                    <a:pt x="2412" y="1868"/>
                  </a:lnTo>
                  <a:lnTo>
                    <a:pt x="2357" y="1919"/>
                  </a:lnTo>
                  <a:lnTo>
                    <a:pt x="2298" y="1967"/>
                  </a:lnTo>
                  <a:lnTo>
                    <a:pt x="2235" y="2010"/>
                  </a:lnTo>
                  <a:lnTo>
                    <a:pt x="2170" y="2049"/>
                  </a:lnTo>
                  <a:lnTo>
                    <a:pt x="2102" y="2084"/>
                  </a:lnTo>
                  <a:lnTo>
                    <a:pt x="2031" y="2114"/>
                  </a:lnTo>
                  <a:lnTo>
                    <a:pt x="1957" y="2138"/>
                  </a:lnTo>
                  <a:lnTo>
                    <a:pt x="1882" y="2158"/>
                  </a:lnTo>
                  <a:lnTo>
                    <a:pt x="1804" y="2172"/>
                  </a:lnTo>
                  <a:lnTo>
                    <a:pt x="1725" y="2181"/>
                  </a:lnTo>
                  <a:lnTo>
                    <a:pt x="1644" y="2184"/>
                  </a:lnTo>
                  <a:lnTo>
                    <a:pt x="1559" y="2181"/>
                  </a:lnTo>
                  <a:lnTo>
                    <a:pt x="1477" y="2171"/>
                  </a:lnTo>
                  <a:lnTo>
                    <a:pt x="1396" y="2156"/>
                  </a:lnTo>
                  <a:lnTo>
                    <a:pt x="1318" y="2135"/>
                  </a:lnTo>
                  <a:lnTo>
                    <a:pt x="1242" y="2108"/>
                  </a:lnTo>
                  <a:lnTo>
                    <a:pt x="1169" y="2076"/>
                  </a:lnTo>
                  <a:lnTo>
                    <a:pt x="1099" y="2039"/>
                  </a:lnTo>
                  <a:lnTo>
                    <a:pt x="1032" y="1997"/>
                  </a:lnTo>
                  <a:lnTo>
                    <a:pt x="969" y="1951"/>
                  </a:lnTo>
                  <a:lnTo>
                    <a:pt x="909" y="1900"/>
                  </a:lnTo>
                  <a:lnTo>
                    <a:pt x="852" y="1845"/>
                  </a:lnTo>
                  <a:lnTo>
                    <a:pt x="800" y="1786"/>
                  </a:lnTo>
                  <a:lnTo>
                    <a:pt x="752" y="1723"/>
                  </a:lnTo>
                  <a:lnTo>
                    <a:pt x="709" y="1657"/>
                  </a:lnTo>
                  <a:lnTo>
                    <a:pt x="671" y="1587"/>
                  </a:lnTo>
                  <a:lnTo>
                    <a:pt x="637" y="1514"/>
                  </a:lnTo>
                  <a:lnTo>
                    <a:pt x="609" y="1439"/>
                  </a:lnTo>
                  <a:lnTo>
                    <a:pt x="586" y="1362"/>
                  </a:lnTo>
                  <a:lnTo>
                    <a:pt x="771" y="1362"/>
                  </a:lnTo>
                  <a:lnTo>
                    <a:pt x="795" y="1431"/>
                  </a:lnTo>
                  <a:lnTo>
                    <a:pt x="825" y="1496"/>
                  </a:lnTo>
                  <a:lnTo>
                    <a:pt x="859" y="1559"/>
                  </a:lnTo>
                  <a:lnTo>
                    <a:pt x="898" y="1620"/>
                  </a:lnTo>
                  <a:lnTo>
                    <a:pt x="942" y="1677"/>
                  </a:lnTo>
                  <a:lnTo>
                    <a:pt x="989" y="1730"/>
                  </a:lnTo>
                  <a:lnTo>
                    <a:pt x="1041" y="1779"/>
                  </a:lnTo>
                  <a:lnTo>
                    <a:pt x="1096" y="1824"/>
                  </a:lnTo>
                  <a:lnTo>
                    <a:pt x="1155" y="1865"/>
                  </a:lnTo>
                  <a:lnTo>
                    <a:pt x="1217" y="1901"/>
                  </a:lnTo>
                  <a:lnTo>
                    <a:pt x="1282" y="1932"/>
                  </a:lnTo>
                  <a:lnTo>
                    <a:pt x="1350" y="1958"/>
                  </a:lnTo>
                  <a:lnTo>
                    <a:pt x="1420" y="1979"/>
                  </a:lnTo>
                  <a:lnTo>
                    <a:pt x="1493" y="1994"/>
                  </a:lnTo>
                  <a:lnTo>
                    <a:pt x="1567" y="2003"/>
                  </a:lnTo>
                  <a:lnTo>
                    <a:pt x="1644" y="2006"/>
                  </a:lnTo>
                  <a:lnTo>
                    <a:pt x="1718" y="2003"/>
                  </a:lnTo>
                  <a:lnTo>
                    <a:pt x="1790" y="1994"/>
                  </a:lnTo>
                  <a:lnTo>
                    <a:pt x="1861" y="1980"/>
                  </a:lnTo>
                  <a:lnTo>
                    <a:pt x="1929" y="1961"/>
                  </a:lnTo>
                  <a:lnTo>
                    <a:pt x="1995" y="1936"/>
                  </a:lnTo>
                  <a:lnTo>
                    <a:pt x="2059" y="1906"/>
                  </a:lnTo>
                  <a:lnTo>
                    <a:pt x="2120" y="1872"/>
                  </a:lnTo>
                  <a:lnTo>
                    <a:pt x="2178" y="1834"/>
                  </a:lnTo>
                  <a:lnTo>
                    <a:pt x="2233" y="1791"/>
                  </a:lnTo>
                  <a:lnTo>
                    <a:pt x="2284" y="1745"/>
                  </a:lnTo>
                  <a:lnTo>
                    <a:pt x="2331" y="1694"/>
                  </a:lnTo>
                  <a:lnTo>
                    <a:pt x="2375" y="1640"/>
                  </a:lnTo>
                  <a:lnTo>
                    <a:pt x="2415" y="1582"/>
                  </a:lnTo>
                  <a:lnTo>
                    <a:pt x="2450" y="1522"/>
                  </a:lnTo>
                  <a:lnTo>
                    <a:pt x="2481" y="1459"/>
                  </a:lnTo>
                  <a:lnTo>
                    <a:pt x="2507" y="1394"/>
                  </a:lnTo>
                  <a:lnTo>
                    <a:pt x="2527" y="1326"/>
                  </a:lnTo>
                  <a:lnTo>
                    <a:pt x="2543" y="1256"/>
                  </a:lnTo>
                  <a:lnTo>
                    <a:pt x="2553" y="1184"/>
                  </a:lnTo>
                  <a:lnTo>
                    <a:pt x="0" y="1184"/>
                  </a:lnTo>
                  <a:lnTo>
                    <a:pt x="0" y="1005"/>
                  </a:lnTo>
                  <a:lnTo>
                    <a:pt x="555" y="1005"/>
                  </a:lnTo>
                  <a:lnTo>
                    <a:pt x="564" y="926"/>
                  </a:lnTo>
                  <a:lnTo>
                    <a:pt x="579" y="848"/>
                  </a:lnTo>
                  <a:lnTo>
                    <a:pt x="599" y="772"/>
                  </a:lnTo>
                  <a:lnTo>
                    <a:pt x="624" y="699"/>
                  </a:lnTo>
                  <a:lnTo>
                    <a:pt x="655" y="628"/>
                  </a:lnTo>
                  <a:lnTo>
                    <a:pt x="690" y="560"/>
                  </a:lnTo>
                  <a:lnTo>
                    <a:pt x="729" y="495"/>
                  </a:lnTo>
                  <a:lnTo>
                    <a:pt x="773" y="432"/>
                  </a:lnTo>
                  <a:lnTo>
                    <a:pt x="821" y="374"/>
                  </a:lnTo>
                  <a:lnTo>
                    <a:pt x="873" y="318"/>
                  </a:lnTo>
                  <a:lnTo>
                    <a:pt x="929" y="266"/>
                  </a:lnTo>
                  <a:lnTo>
                    <a:pt x="988" y="219"/>
                  </a:lnTo>
                  <a:lnTo>
                    <a:pt x="1051" y="175"/>
                  </a:lnTo>
                  <a:lnTo>
                    <a:pt x="1116" y="136"/>
                  </a:lnTo>
                  <a:lnTo>
                    <a:pt x="1184" y="101"/>
                  </a:lnTo>
                  <a:lnTo>
                    <a:pt x="1255" y="71"/>
                  </a:lnTo>
                  <a:lnTo>
                    <a:pt x="1329" y="46"/>
                  </a:lnTo>
                  <a:lnTo>
                    <a:pt x="1405" y="26"/>
                  </a:lnTo>
                  <a:lnTo>
                    <a:pt x="1482" y="12"/>
                  </a:lnTo>
                  <a:lnTo>
                    <a:pt x="1562" y="3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07399" y="665162"/>
              <a:ext cx="11112" cy="587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26484" y="665162"/>
              <a:ext cx="365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79" y="359"/>
                </a:cxn>
                <a:cxn ang="0">
                  <a:pos x="276" y="359"/>
                </a:cxn>
                <a:cxn ang="0">
                  <a:pos x="276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276" h="441">
                  <a:moveTo>
                    <a:pt x="0" y="0"/>
                  </a:moveTo>
                  <a:lnTo>
                    <a:pt x="79" y="0"/>
                  </a:lnTo>
                  <a:lnTo>
                    <a:pt x="79" y="359"/>
                  </a:lnTo>
                  <a:lnTo>
                    <a:pt x="276" y="359"/>
                  </a:lnTo>
                  <a:lnTo>
                    <a:pt x="276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210583" y="665162"/>
              <a:ext cx="73025" cy="58737"/>
            </a:xfrm>
            <a:custGeom>
              <a:avLst/>
              <a:gdLst/>
              <a:ahLst/>
              <a:cxnLst>
                <a:cxn ang="0">
                  <a:pos x="278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8" y="83"/>
                </a:cxn>
                <a:cxn ang="0">
                  <a:pos x="233" y="0"/>
                </a:cxn>
                <a:cxn ang="0">
                  <a:pos x="322" y="0"/>
                </a:cxn>
                <a:cxn ang="0">
                  <a:pos x="555" y="439"/>
                </a:cxn>
                <a:cxn ang="0">
                  <a:pos x="467" y="439"/>
                </a:cxn>
                <a:cxn ang="0">
                  <a:pos x="422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5" h="439">
                  <a:moveTo>
                    <a:pt x="278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8" y="83"/>
                  </a:lnTo>
                  <a:close/>
                  <a:moveTo>
                    <a:pt x="233" y="0"/>
                  </a:moveTo>
                  <a:lnTo>
                    <a:pt x="322" y="0"/>
                  </a:lnTo>
                  <a:lnTo>
                    <a:pt x="555" y="439"/>
                  </a:lnTo>
                  <a:lnTo>
                    <a:pt x="467" y="439"/>
                  </a:lnTo>
                  <a:lnTo>
                    <a:pt x="422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42347" y="665162"/>
              <a:ext cx="73025" cy="58737"/>
            </a:xfrm>
            <a:custGeom>
              <a:avLst/>
              <a:gdLst/>
              <a:ahLst/>
              <a:cxnLst>
                <a:cxn ang="0">
                  <a:pos x="277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7" y="83"/>
                </a:cxn>
                <a:cxn ang="0">
                  <a:pos x="233" y="0"/>
                </a:cxn>
                <a:cxn ang="0">
                  <a:pos x="321" y="0"/>
                </a:cxn>
                <a:cxn ang="0">
                  <a:pos x="554" y="439"/>
                </a:cxn>
                <a:cxn ang="0">
                  <a:pos x="466" y="439"/>
                </a:cxn>
                <a:cxn ang="0">
                  <a:pos x="421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4" h="439">
                  <a:moveTo>
                    <a:pt x="277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7" y="83"/>
                  </a:lnTo>
                  <a:close/>
                  <a:moveTo>
                    <a:pt x="233" y="0"/>
                  </a:moveTo>
                  <a:lnTo>
                    <a:pt x="321" y="0"/>
                  </a:lnTo>
                  <a:lnTo>
                    <a:pt x="554" y="439"/>
                  </a:lnTo>
                  <a:lnTo>
                    <a:pt x="466" y="439"/>
                  </a:lnTo>
                  <a:lnTo>
                    <a:pt x="421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75664" y="665162"/>
              <a:ext cx="746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77" y="356"/>
                </a:cxn>
                <a:cxn ang="0">
                  <a:pos x="466" y="0"/>
                </a:cxn>
                <a:cxn ang="0">
                  <a:pos x="554" y="0"/>
                </a:cxn>
                <a:cxn ang="0">
                  <a:pos x="321" y="439"/>
                </a:cxn>
                <a:cxn ang="0">
                  <a:pos x="233" y="439"/>
                </a:cxn>
                <a:cxn ang="0">
                  <a:pos x="0" y="0"/>
                </a:cxn>
              </a:cxnLst>
              <a:rect l="0" t="0" r="r" b="b"/>
              <a:pathLst>
                <a:path w="554" h="439">
                  <a:moveTo>
                    <a:pt x="0" y="0"/>
                  </a:moveTo>
                  <a:lnTo>
                    <a:pt x="88" y="0"/>
                  </a:lnTo>
                  <a:lnTo>
                    <a:pt x="277" y="356"/>
                  </a:lnTo>
                  <a:lnTo>
                    <a:pt x="466" y="0"/>
                  </a:lnTo>
                  <a:lnTo>
                    <a:pt x="554" y="0"/>
                  </a:lnTo>
                  <a:lnTo>
                    <a:pt x="321" y="439"/>
                  </a:lnTo>
                  <a:lnTo>
                    <a:pt x="233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37547" y="665161"/>
              <a:ext cx="650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0"/>
                </a:cxn>
                <a:cxn ang="0">
                  <a:pos x="408" y="329"/>
                </a:cxn>
                <a:cxn ang="0">
                  <a:pos x="408" y="0"/>
                </a:cxn>
                <a:cxn ang="0">
                  <a:pos x="488" y="0"/>
                </a:cxn>
                <a:cxn ang="0">
                  <a:pos x="488" y="441"/>
                </a:cxn>
                <a:cxn ang="0">
                  <a:pos x="408" y="441"/>
                </a:cxn>
                <a:cxn ang="0">
                  <a:pos x="80" y="112"/>
                </a:cxn>
                <a:cxn ang="0">
                  <a:pos x="80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488" h="441">
                  <a:moveTo>
                    <a:pt x="0" y="0"/>
                  </a:moveTo>
                  <a:lnTo>
                    <a:pt x="80" y="0"/>
                  </a:lnTo>
                  <a:lnTo>
                    <a:pt x="408" y="329"/>
                  </a:lnTo>
                  <a:lnTo>
                    <a:pt x="408" y="0"/>
                  </a:lnTo>
                  <a:lnTo>
                    <a:pt x="488" y="0"/>
                  </a:lnTo>
                  <a:lnTo>
                    <a:pt x="488" y="441"/>
                  </a:lnTo>
                  <a:lnTo>
                    <a:pt x="408" y="441"/>
                  </a:lnTo>
                  <a:lnTo>
                    <a:pt x="80" y="112"/>
                  </a:lnTo>
                  <a:lnTo>
                    <a:pt x="8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27988" y="665163"/>
              <a:ext cx="65087" cy="5873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418" y="9"/>
                </a:cxn>
                <a:cxn ang="0">
                  <a:pos x="455" y="35"/>
                </a:cxn>
                <a:cxn ang="0">
                  <a:pos x="433" y="128"/>
                </a:cxn>
                <a:cxn ang="0">
                  <a:pos x="388" y="86"/>
                </a:cxn>
                <a:cxn ang="0">
                  <a:pos x="368" y="80"/>
                </a:cxn>
                <a:cxn ang="0">
                  <a:pos x="112" y="83"/>
                </a:cxn>
                <a:cxn ang="0">
                  <a:pos x="90" y="100"/>
                </a:cxn>
                <a:cxn ang="0">
                  <a:pos x="81" y="130"/>
                </a:cxn>
                <a:cxn ang="0">
                  <a:pos x="90" y="159"/>
                </a:cxn>
                <a:cxn ang="0">
                  <a:pos x="112" y="177"/>
                </a:cxn>
                <a:cxn ang="0">
                  <a:pos x="375" y="180"/>
                </a:cxn>
                <a:cxn ang="0">
                  <a:pos x="419" y="191"/>
                </a:cxn>
                <a:cxn ang="0">
                  <a:pos x="456" y="218"/>
                </a:cxn>
                <a:cxn ang="0">
                  <a:pos x="480" y="259"/>
                </a:cxn>
                <a:cxn ang="0">
                  <a:pos x="489" y="309"/>
                </a:cxn>
                <a:cxn ang="0">
                  <a:pos x="480" y="359"/>
                </a:cxn>
                <a:cxn ang="0">
                  <a:pos x="456" y="400"/>
                </a:cxn>
                <a:cxn ang="0">
                  <a:pos x="419" y="428"/>
                </a:cxn>
                <a:cxn ang="0">
                  <a:pos x="375" y="439"/>
                </a:cxn>
                <a:cxn ang="0">
                  <a:pos x="93" y="437"/>
                </a:cxn>
                <a:cxn ang="0">
                  <a:pos x="53" y="419"/>
                </a:cxn>
                <a:cxn ang="0">
                  <a:pos x="0" y="368"/>
                </a:cxn>
                <a:cxn ang="0">
                  <a:pos x="93" y="346"/>
                </a:cxn>
                <a:cxn ang="0">
                  <a:pos x="111" y="357"/>
                </a:cxn>
                <a:cxn ang="0">
                  <a:pos x="365" y="359"/>
                </a:cxn>
                <a:cxn ang="0">
                  <a:pos x="391" y="349"/>
                </a:cxn>
                <a:cxn ang="0">
                  <a:pos x="407" y="325"/>
                </a:cxn>
                <a:cxn ang="0">
                  <a:pos x="407" y="294"/>
                </a:cxn>
                <a:cxn ang="0">
                  <a:pos x="391" y="269"/>
                </a:cxn>
                <a:cxn ang="0">
                  <a:pos x="365" y="259"/>
                </a:cxn>
                <a:cxn ang="0">
                  <a:pos x="92" y="256"/>
                </a:cxn>
                <a:cxn ang="0">
                  <a:pos x="51" y="236"/>
                </a:cxn>
                <a:cxn ang="0">
                  <a:pos x="20" y="202"/>
                </a:cxn>
                <a:cxn ang="0">
                  <a:pos x="3" y="156"/>
                </a:cxn>
                <a:cxn ang="0">
                  <a:pos x="3" y="104"/>
                </a:cxn>
                <a:cxn ang="0">
                  <a:pos x="20" y="58"/>
                </a:cxn>
                <a:cxn ang="0">
                  <a:pos x="51" y="23"/>
                </a:cxn>
                <a:cxn ang="0">
                  <a:pos x="92" y="3"/>
                </a:cxn>
              </a:cxnLst>
              <a:rect l="0" t="0" r="r" b="b"/>
              <a:pathLst>
                <a:path w="490" h="439">
                  <a:moveTo>
                    <a:pt x="115" y="0"/>
                  </a:moveTo>
                  <a:lnTo>
                    <a:pt x="375" y="0"/>
                  </a:lnTo>
                  <a:lnTo>
                    <a:pt x="397" y="2"/>
                  </a:lnTo>
                  <a:lnTo>
                    <a:pt x="418" y="9"/>
                  </a:lnTo>
                  <a:lnTo>
                    <a:pt x="438" y="20"/>
                  </a:lnTo>
                  <a:lnTo>
                    <a:pt x="455" y="35"/>
                  </a:lnTo>
                  <a:lnTo>
                    <a:pt x="490" y="71"/>
                  </a:lnTo>
                  <a:lnTo>
                    <a:pt x="433" y="128"/>
                  </a:lnTo>
                  <a:lnTo>
                    <a:pt x="397" y="93"/>
                  </a:lnTo>
                  <a:lnTo>
                    <a:pt x="388" y="86"/>
                  </a:lnTo>
                  <a:lnTo>
                    <a:pt x="379" y="82"/>
                  </a:lnTo>
                  <a:lnTo>
                    <a:pt x="368" y="80"/>
                  </a:lnTo>
                  <a:lnTo>
                    <a:pt x="126" y="80"/>
                  </a:lnTo>
                  <a:lnTo>
                    <a:pt x="112" y="83"/>
                  </a:lnTo>
                  <a:lnTo>
                    <a:pt x="99" y="90"/>
                  </a:lnTo>
                  <a:lnTo>
                    <a:pt x="90" y="100"/>
                  </a:lnTo>
                  <a:lnTo>
                    <a:pt x="83" y="114"/>
                  </a:lnTo>
                  <a:lnTo>
                    <a:pt x="81" y="130"/>
                  </a:lnTo>
                  <a:lnTo>
                    <a:pt x="83" y="146"/>
                  </a:lnTo>
                  <a:lnTo>
                    <a:pt x="90" y="159"/>
                  </a:lnTo>
                  <a:lnTo>
                    <a:pt x="99" y="170"/>
                  </a:lnTo>
                  <a:lnTo>
                    <a:pt x="112" y="177"/>
                  </a:lnTo>
                  <a:lnTo>
                    <a:pt x="126" y="180"/>
                  </a:lnTo>
                  <a:lnTo>
                    <a:pt x="375" y="180"/>
                  </a:lnTo>
                  <a:lnTo>
                    <a:pt x="398" y="183"/>
                  </a:lnTo>
                  <a:lnTo>
                    <a:pt x="419" y="191"/>
                  </a:lnTo>
                  <a:lnTo>
                    <a:pt x="439" y="203"/>
                  </a:lnTo>
                  <a:lnTo>
                    <a:pt x="456" y="218"/>
                  </a:lnTo>
                  <a:lnTo>
                    <a:pt x="470" y="237"/>
                  </a:lnTo>
                  <a:lnTo>
                    <a:pt x="480" y="259"/>
                  </a:lnTo>
                  <a:lnTo>
                    <a:pt x="487" y="283"/>
                  </a:lnTo>
                  <a:lnTo>
                    <a:pt x="489" y="309"/>
                  </a:lnTo>
                  <a:lnTo>
                    <a:pt x="487" y="335"/>
                  </a:lnTo>
                  <a:lnTo>
                    <a:pt x="480" y="359"/>
                  </a:lnTo>
                  <a:lnTo>
                    <a:pt x="470" y="381"/>
                  </a:lnTo>
                  <a:lnTo>
                    <a:pt x="456" y="400"/>
                  </a:lnTo>
                  <a:lnTo>
                    <a:pt x="439" y="416"/>
                  </a:lnTo>
                  <a:lnTo>
                    <a:pt x="419" y="428"/>
                  </a:lnTo>
                  <a:lnTo>
                    <a:pt x="398" y="436"/>
                  </a:lnTo>
                  <a:lnTo>
                    <a:pt x="375" y="439"/>
                  </a:lnTo>
                  <a:lnTo>
                    <a:pt x="116" y="439"/>
                  </a:lnTo>
                  <a:lnTo>
                    <a:pt x="93" y="437"/>
                  </a:lnTo>
                  <a:lnTo>
                    <a:pt x="72" y="430"/>
                  </a:lnTo>
                  <a:lnTo>
                    <a:pt x="53" y="419"/>
                  </a:lnTo>
                  <a:lnTo>
                    <a:pt x="36" y="404"/>
                  </a:lnTo>
                  <a:lnTo>
                    <a:pt x="0" y="368"/>
                  </a:lnTo>
                  <a:lnTo>
                    <a:pt x="57" y="311"/>
                  </a:lnTo>
                  <a:lnTo>
                    <a:pt x="93" y="346"/>
                  </a:lnTo>
                  <a:lnTo>
                    <a:pt x="102" y="353"/>
                  </a:lnTo>
                  <a:lnTo>
                    <a:pt x="111" y="357"/>
                  </a:lnTo>
                  <a:lnTo>
                    <a:pt x="122" y="359"/>
                  </a:lnTo>
                  <a:lnTo>
                    <a:pt x="365" y="359"/>
                  </a:lnTo>
                  <a:lnTo>
                    <a:pt x="379" y="356"/>
                  </a:lnTo>
                  <a:lnTo>
                    <a:pt x="391" y="349"/>
                  </a:lnTo>
                  <a:lnTo>
                    <a:pt x="401" y="339"/>
                  </a:lnTo>
                  <a:lnTo>
                    <a:pt x="407" y="325"/>
                  </a:lnTo>
                  <a:lnTo>
                    <a:pt x="409" y="309"/>
                  </a:lnTo>
                  <a:lnTo>
                    <a:pt x="407" y="294"/>
                  </a:lnTo>
                  <a:lnTo>
                    <a:pt x="401" y="280"/>
                  </a:lnTo>
                  <a:lnTo>
                    <a:pt x="391" y="269"/>
                  </a:lnTo>
                  <a:lnTo>
                    <a:pt x="379" y="262"/>
                  </a:lnTo>
                  <a:lnTo>
                    <a:pt x="365" y="259"/>
                  </a:lnTo>
                  <a:lnTo>
                    <a:pt x="115" y="259"/>
                  </a:lnTo>
                  <a:lnTo>
                    <a:pt x="92" y="256"/>
                  </a:lnTo>
                  <a:lnTo>
                    <a:pt x="71" y="248"/>
                  </a:lnTo>
                  <a:lnTo>
                    <a:pt x="51" y="236"/>
                  </a:lnTo>
                  <a:lnTo>
                    <a:pt x="34" y="221"/>
                  </a:lnTo>
                  <a:lnTo>
                    <a:pt x="20" y="202"/>
                  </a:lnTo>
                  <a:lnTo>
                    <a:pt x="10" y="180"/>
                  </a:lnTo>
                  <a:lnTo>
                    <a:pt x="3" y="156"/>
                  </a:lnTo>
                  <a:lnTo>
                    <a:pt x="1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0" y="58"/>
                  </a:lnTo>
                  <a:lnTo>
                    <a:pt x="34" y="39"/>
                  </a:lnTo>
                  <a:lnTo>
                    <a:pt x="51" y="23"/>
                  </a:lnTo>
                  <a:lnTo>
                    <a:pt x="71" y="11"/>
                  </a:lnTo>
                  <a:lnTo>
                    <a:pt x="92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Espaço Reservado para Título 8"/>
          <p:cNvSpPr txBox="1">
            <a:spLocks/>
          </p:cNvSpPr>
          <p:nvPr userDrawn="1"/>
        </p:nvSpPr>
        <p:spPr>
          <a:xfrm>
            <a:off x="1475656" y="435521"/>
            <a:ext cx="6696744" cy="263525"/>
          </a:xfrm>
          <a:prstGeom prst="rect">
            <a:avLst/>
          </a:prstGeom>
        </p:spPr>
        <p:txBody>
          <a:bodyPr lIns="0" rIns="0" bIns="0"/>
          <a:lstStyle/>
          <a:p>
            <a:pPr eaLnBrk="0" hangingPunct="0">
              <a:defRPr/>
            </a:pPr>
            <a:r>
              <a:rPr lang="pt-BR" sz="1700" dirty="0">
                <a:solidFill>
                  <a:srgbClr val="FFFF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Sindicato Nacional da Indústria da Construção e Reparação Naval e Offshore</a:t>
            </a:r>
            <a:endParaRPr lang="en-US" sz="1700" dirty="0">
              <a:solidFill>
                <a:srgbClr val="FFFFF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6285895" y="241805"/>
            <a:ext cx="576545" cy="162245"/>
            <a:chOff x="6664325" y="307975"/>
            <a:chExt cx="631826" cy="177801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7296150" y="403225"/>
              <a:ext cx="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227888" y="403225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7227888" y="392113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7216775" y="373063"/>
              <a:ext cx="1111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216775" y="3619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183438" y="361950"/>
              <a:ext cx="33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7183438" y="3492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7183438" y="3365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7153275" y="336550"/>
              <a:ext cx="30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7131050" y="309563"/>
              <a:ext cx="22225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7110413" y="307975"/>
              <a:ext cx="206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7110413" y="307975"/>
              <a:ext cx="0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7096125" y="3365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096125" y="336550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7088188" y="3460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7088188" y="346075"/>
              <a:ext cx="635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7083425" y="365125"/>
              <a:ext cx="11113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7072313" y="3857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7061200" y="385763"/>
              <a:ext cx="11113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7011988" y="403225"/>
              <a:ext cx="492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7011988" y="385763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011988" y="385763"/>
              <a:ext cx="269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7038975" y="36988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6972300" y="3698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951663" y="369888"/>
              <a:ext cx="2063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6951663" y="376238"/>
              <a:ext cx="0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6946900" y="4032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6946900" y="3635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6880225" y="349250"/>
              <a:ext cx="66675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6837363" y="349250"/>
              <a:ext cx="4286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 flipV="1">
              <a:off x="6829425" y="36830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6829425" y="368300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 flipV="1">
              <a:off x="6829425" y="384175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V="1">
              <a:off x="6835775" y="374650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6837363" y="357188"/>
              <a:ext cx="4445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881813" y="357188"/>
              <a:ext cx="4921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6931025" y="369888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>
              <a:off x="6924675" y="4032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924675" y="4032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 flipV="1">
              <a:off x="6913563" y="415925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6913563" y="415925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6707188" y="431800"/>
              <a:ext cx="2063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6707188" y="4318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683375" y="436563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6664325" y="436563"/>
              <a:ext cx="1905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6664325" y="446088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6678613" y="446088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6664325" y="45561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664325" y="4556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6669088" y="4572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6672263" y="46037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6673850" y="4635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6675438" y="4667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6677025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678613" y="4730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6678613" y="4762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6680200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66817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66833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6684963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6686550" y="4841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6689725" y="482600"/>
              <a:ext cx="5619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7251700" y="48260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72532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256463" y="47942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7256463" y="4778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7258050" y="47625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7259638" y="47466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7259638" y="4714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7259638" y="4667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7261225" y="458788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7265988" y="450850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7270750" y="444500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7277100" y="43656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7283450" y="43021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7289800" y="42386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3" name="Grupo 92"/>
          <p:cNvGrpSpPr/>
          <p:nvPr userDrawn="1"/>
        </p:nvGrpSpPr>
        <p:grpSpPr>
          <a:xfrm>
            <a:off x="7668344" y="60148"/>
            <a:ext cx="436029" cy="391124"/>
            <a:chOff x="8332788" y="57150"/>
            <a:chExt cx="477837" cy="428626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V="1">
              <a:off x="8736013" y="392113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 flipH="1" flipV="1">
              <a:off x="8726488" y="379413"/>
              <a:ext cx="952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 flipV="1">
              <a:off x="8726488" y="365125"/>
              <a:ext cx="1270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8739188" y="350838"/>
              <a:ext cx="71437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Line 101"/>
            <p:cNvSpPr>
              <a:spLocks noChangeShapeType="1"/>
            </p:cNvSpPr>
            <p:nvPr/>
          </p:nvSpPr>
          <p:spPr bwMode="auto">
            <a:xfrm flipV="1">
              <a:off x="8810625" y="3460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 flipH="1">
              <a:off x="8691563" y="346075"/>
              <a:ext cx="1190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Line 103"/>
            <p:cNvSpPr>
              <a:spLocks noChangeShapeType="1"/>
            </p:cNvSpPr>
            <p:nvPr/>
          </p:nvSpPr>
          <p:spPr bwMode="auto">
            <a:xfrm flipV="1">
              <a:off x="8691563" y="327025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H="1">
              <a:off x="8653463" y="327025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>
              <a:off x="8653463" y="3270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 flipH="1">
              <a:off x="8645525" y="341313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>
              <a:off x="8645525" y="3413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H="1">
              <a:off x="8593138" y="354013"/>
              <a:ext cx="5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 flipV="1">
              <a:off x="8589963" y="34766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flipH="1">
              <a:off x="8553450" y="347663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Line 111"/>
            <p:cNvSpPr>
              <a:spLocks noChangeShapeType="1"/>
            </p:cNvSpPr>
            <p:nvPr/>
          </p:nvSpPr>
          <p:spPr bwMode="auto">
            <a:xfrm flipV="1">
              <a:off x="8553450" y="339725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 flipV="1">
              <a:off x="8564563" y="325438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H="1">
              <a:off x="8543925" y="325438"/>
              <a:ext cx="206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14"/>
            <p:cNvSpPr>
              <a:spLocks noChangeShapeType="1"/>
            </p:cNvSpPr>
            <p:nvPr/>
          </p:nvSpPr>
          <p:spPr bwMode="auto">
            <a:xfrm flipV="1">
              <a:off x="8543925" y="301625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Line 115"/>
            <p:cNvSpPr>
              <a:spLocks noChangeShapeType="1"/>
            </p:cNvSpPr>
            <p:nvPr/>
          </p:nvSpPr>
          <p:spPr bwMode="auto">
            <a:xfrm flipH="1" flipV="1">
              <a:off x="8534400" y="293688"/>
              <a:ext cx="9525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Line 116"/>
            <p:cNvSpPr>
              <a:spLocks noChangeShapeType="1"/>
            </p:cNvSpPr>
            <p:nvPr/>
          </p:nvSpPr>
          <p:spPr bwMode="auto">
            <a:xfrm flipH="1" flipV="1">
              <a:off x="8532813" y="204788"/>
              <a:ext cx="1587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H="1" flipV="1">
              <a:off x="8509000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H="1" flipV="1">
              <a:off x="8486775" y="57150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Line 119"/>
            <p:cNvSpPr>
              <a:spLocks noChangeShapeType="1"/>
            </p:cNvSpPr>
            <p:nvPr/>
          </p:nvSpPr>
          <p:spPr bwMode="auto">
            <a:xfrm flipH="1">
              <a:off x="8480425" y="57150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Line 120"/>
            <p:cNvSpPr>
              <a:spLocks noChangeShapeType="1"/>
            </p:cNvSpPr>
            <p:nvPr/>
          </p:nvSpPr>
          <p:spPr bwMode="auto">
            <a:xfrm flipH="1">
              <a:off x="8456613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>
              <a:off x="8456613" y="2047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Line 122"/>
            <p:cNvSpPr>
              <a:spLocks noChangeShapeType="1"/>
            </p:cNvSpPr>
            <p:nvPr/>
          </p:nvSpPr>
          <p:spPr bwMode="auto">
            <a:xfrm flipH="1">
              <a:off x="8445500" y="293688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Line 123"/>
            <p:cNvSpPr>
              <a:spLocks noChangeShapeType="1"/>
            </p:cNvSpPr>
            <p:nvPr/>
          </p:nvSpPr>
          <p:spPr bwMode="auto">
            <a:xfrm flipH="1">
              <a:off x="8434388" y="301625"/>
              <a:ext cx="11112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124"/>
            <p:cNvSpPr>
              <a:spLocks noChangeShapeType="1"/>
            </p:cNvSpPr>
            <p:nvPr/>
          </p:nvSpPr>
          <p:spPr bwMode="auto">
            <a:xfrm>
              <a:off x="8434388" y="311150"/>
              <a:ext cx="0" cy="301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Line 125"/>
            <p:cNvSpPr>
              <a:spLocks noChangeShapeType="1"/>
            </p:cNvSpPr>
            <p:nvPr/>
          </p:nvSpPr>
          <p:spPr bwMode="auto">
            <a:xfrm flipH="1">
              <a:off x="8412163" y="341313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Line 126"/>
            <p:cNvSpPr>
              <a:spLocks noChangeShapeType="1"/>
            </p:cNvSpPr>
            <p:nvPr/>
          </p:nvSpPr>
          <p:spPr bwMode="auto">
            <a:xfrm flipV="1">
              <a:off x="8412163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Line 127"/>
            <p:cNvSpPr>
              <a:spLocks noChangeShapeType="1"/>
            </p:cNvSpPr>
            <p:nvPr/>
          </p:nvSpPr>
          <p:spPr bwMode="auto">
            <a:xfrm flipH="1">
              <a:off x="8375650" y="325438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/>
          </p:nvSpPr>
          <p:spPr bwMode="auto">
            <a:xfrm>
              <a:off x="8375650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129"/>
            <p:cNvSpPr>
              <a:spLocks noChangeShapeType="1"/>
            </p:cNvSpPr>
            <p:nvPr/>
          </p:nvSpPr>
          <p:spPr bwMode="auto">
            <a:xfrm>
              <a:off x="8375650" y="34131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130"/>
            <p:cNvSpPr>
              <a:spLocks noChangeShapeType="1"/>
            </p:cNvSpPr>
            <p:nvPr/>
          </p:nvSpPr>
          <p:spPr bwMode="auto">
            <a:xfrm flipH="1">
              <a:off x="8351838" y="349250"/>
              <a:ext cx="30162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/>
          </p:nvSpPr>
          <p:spPr bwMode="auto">
            <a:xfrm flipH="1">
              <a:off x="8332788" y="365125"/>
              <a:ext cx="1905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Line 132"/>
            <p:cNvSpPr>
              <a:spLocks noChangeShapeType="1"/>
            </p:cNvSpPr>
            <p:nvPr/>
          </p:nvSpPr>
          <p:spPr bwMode="auto">
            <a:xfrm flipH="1">
              <a:off x="8332788" y="385763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Line 133"/>
            <p:cNvSpPr>
              <a:spLocks noChangeShapeType="1"/>
            </p:cNvSpPr>
            <p:nvPr/>
          </p:nvSpPr>
          <p:spPr bwMode="auto">
            <a:xfrm>
              <a:off x="8332788" y="395288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/>
          </p:nvSpPr>
          <p:spPr bwMode="auto">
            <a:xfrm>
              <a:off x="8340725" y="3952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135"/>
            <p:cNvSpPr>
              <a:spLocks noChangeShapeType="1"/>
            </p:cNvSpPr>
            <p:nvPr/>
          </p:nvSpPr>
          <p:spPr bwMode="auto">
            <a:xfrm>
              <a:off x="8340725" y="484188"/>
              <a:ext cx="873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Line 136"/>
            <p:cNvSpPr>
              <a:spLocks noChangeShapeType="1"/>
            </p:cNvSpPr>
            <p:nvPr/>
          </p:nvSpPr>
          <p:spPr bwMode="auto">
            <a:xfrm flipV="1">
              <a:off x="8428038" y="407988"/>
              <a:ext cx="1587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Line 137"/>
            <p:cNvSpPr>
              <a:spLocks noChangeShapeType="1"/>
            </p:cNvSpPr>
            <p:nvPr/>
          </p:nvSpPr>
          <p:spPr bwMode="auto">
            <a:xfrm flipV="1">
              <a:off x="842962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 flipV="1">
              <a:off x="8431213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 flipV="1">
              <a:off x="8432800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 flipV="1">
              <a:off x="8434388" y="401638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 flipV="1">
              <a:off x="8435975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142"/>
            <p:cNvSpPr>
              <a:spLocks noChangeShapeType="1"/>
            </p:cNvSpPr>
            <p:nvPr/>
          </p:nvSpPr>
          <p:spPr bwMode="auto">
            <a:xfrm flipV="1">
              <a:off x="8439150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Line 143"/>
            <p:cNvSpPr>
              <a:spLocks noChangeShapeType="1"/>
            </p:cNvSpPr>
            <p:nvPr/>
          </p:nvSpPr>
          <p:spPr bwMode="auto">
            <a:xfrm flipV="1">
              <a:off x="8442325" y="400050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Line 144"/>
            <p:cNvSpPr>
              <a:spLocks noChangeShapeType="1"/>
            </p:cNvSpPr>
            <p:nvPr/>
          </p:nvSpPr>
          <p:spPr bwMode="auto">
            <a:xfrm>
              <a:off x="8480425" y="400050"/>
              <a:ext cx="47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Line 145"/>
            <p:cNvSpPr>
              <a:spLocks noChangeShapeType="1"/>
            </p:cNvSpPr>
            <p:nvPr/>
          </p:nvSpPr>
          <p:spPr bwMode="auto">
            <a:xfrm>
              <a:off x="8485188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Line 146"/>
            <p:cNvSpPr>
              <a:spLocks noChangeShapeType="1"/>
            </p:cNvSpPr>
            <p:nvPr/>
          </p:nvSpPr>
          <p:spPr bwMode="auto">
            <a:xfrm>
              <a:off x="8488363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Line 147"/>
            <p:cNvSpPr>
              <a:spLocks noChangeShapeType="1"/>
            </p:cNvSpPr>
            <p:nvPr/>
          </p:nvSpPr>
          <p:spPr bwMode="auto">
            <a:xfrm>
              <a:off x="8489950" y="4016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Line 148"/>
            <p:cNvSpPr>
              <a:spLocks noChangeShapeType="1"/>
            </p:cNvSpPr>
            <p:nvPr/>
          </p:nvSpPr>
          <p:spPr bwMode="auto">
            <a:xfrm>
              <a:off x="8493125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Line 149"/>
            <p:cNvSpPr>
              <a:spLocks noChangeShapeType="1"/>
            </p:cNvSpPr>
            <p:nvPr/>
          </p:nvSpPr>
          <p:spPr bwMode="auto">
            <a:xfrm>
              <a:off x="8494713" y="4048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150"/>
            <p:cNvSpPr>
              <a:spLocks noChangeShapeType="1"/>
            </p:cNvSpPr>
            <p:nvPr/>
          </p:nvSpPr>
          <p:spPr bwMode="auto">
            <a:xfrm>
              <a:off x="8494713" y="40798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Line 151"/>
            <p:cNvSpPr>
              <a:spLocks noChangeShapeType="1"/>
            </p:cNvSpPr>
            <p:nvPr/>
          </p:nvSpPr>
          <p:spPr bwMode="auto">
            <a:xfrm>
              <a:off x="8496300" y="4111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" name="Line 152"/>
            <p:cNvSpPr>
              <a:spLocks noChangeShapeType="1"/>
            </p:cNvSpPr>
            <p:nvPr/>
          </p:nvSpPr>
          <p:spPr bwMode="auto">
            <a:xfrm>
              <a:off x="8496300" y="414338"/>
              <a:ext cx="0" cy="714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" name="Line 153"/>
            <p:cNvSpPr>
              <a:spLocks noChangeShapeType="1"/>
            </p:cNvSpPr>
            <p:nvPr/>
          </p:nvSpPr>
          <p:spPr bwMode="auto">
            <a:xfrm flipV="1">
              <a:off x="8496300" y="484188"/>
              <a:ext cx="8413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" name="Line 154"/>
            <p:cNvSpPr>
              <a:spLocks noChangeShapeType="1"/>
            </p:cNvSpPr>
            <p:nvPr/>
          </p:nvSpPr>
          <p:spPr bwMode="auto">
            <a:xfrm flipV="1">
              <a:off x="8580438" y="450850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Line 155"/>
            <p:cNvSpPr>
              <a:spLocks noChangeShapeType="1"/>
            </p:cNvSpPr>
            <p:nvPr/>
          </p:nvSpPr>
          <p:spPr bwMode="auto">
            <a:xfrm flipH="1" flipV="1">
              <a:off x="8580438" y="417513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Line 156"/>
            <p:cNvSpPr>
              <a:spLocks noChangeShapeType="1"/>
            </p:cNvSpPr>
            <p:nvPr/>
          </p:nvSpPr>
          <p:spPr bwMode="auto">
            <a:xfrm flipV="1">
              <a:off x="8580438" y="4143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Line 157"/>
            <p:cNvSpPr>
              <a:spLocks noChangeShapeType="1"/>
            </p:cNvSpPr>
            <p:nvPr/>
          </p:nvSpPr>
          <p:spPr bwMode="auto">
            <a:xfrm flipV="1">
              <a:off x="8580438" y="4095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" name="Line 158"/>
            <p:cNvSpPr>
              <a:spLocks noChangeShapeType="1"/>
            </p:cNvSpPr>
            <p:nvPr/>
          </p:nvSpPr>
          <p:spPr bwMode="auto">
            <a:xfrm flipV="1">
              <a:off x="8580438" y="406400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 flipV="1">
              <a:off x="8582025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 flipV="1">
              <a:off x="8583613" y="40163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8585200" y="401638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8586788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8589963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8593138" y="400050"/>
              <a:ext cx="508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Line 165"/>
            <p:cNvSpPr>
              <a:spLocks noChangeShapeType="1"/>
            </p:cNvSpPr>
            <p:nvPr/>
          </p:nvSpPr>
          <p:spPr bwMode="auto">
            <a:xfrm>
              <a:off x="8643938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Line 166"/>
            <p:cNvSpPr>
              <a:spLocks noChangeShapeType="1"/>
            </p:cNvSpPr>
            <p:nvPr/>
          </p:nvSpPr>
          <p:spPr bwMode="auto">
            <a:xfrm>
              <a:off x="8645525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8647113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8648700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8650288" y="40163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8650288" y="403225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8651875" y="4032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865187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8653463" y="407988"/>
              <a:ext cx="0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>
              <a:off x="8653463" y="484188"/>
              <a:ext cx="825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8470900" y="117475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8462963" y="161925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>
              <a:off x="8456613" y="207963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5" name="Line 178"/>
            <p:cNvSpPr>
              <a:spLocks noChangeShapeType="1"/>
            </p:cNvSpPr>
            <p:nvPr/>
          </p:nvSpPr>
          <p:spPr bwMode="auto">
            <a:xfrm flipV="1">
              <a:off x="8456613" y="230188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" name="Line 179"/>
            <p:cNvSpPr>
              <a:spLocks noChangeShapeType="1"/>
            </p:cNvSpPr>
            <p:nvPr/>
          </p:nvSpPr>
          <p:spPr bwMode="auto">
            <a:xfrm>
              <a:off x="8456613" y="2555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" name="Line 180"/>
            <p:cNvSpPr>
              <a:spLocks noChangeShapeType="1"/>
            </p:cNvSpPr>
            <p:nvPr/>
          </p:nvSpPr>
          <p:spPr bwMode="auto">
            <a:xfrm>
              <a:off x="8456613" y="2809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8" name="Line 181"/>
            <p:cNvSpPr>
              <a:spLocks noChangeShapeType="1"/>
            </p:cNvSpPr>
            <p:nvPr/>
          </p:nvSpPr>
          <p:spPr bwMode="auto">
            <a:xfrm>
              <a:off x="8456613" y="2936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" name="Line 182"/>
            <p:cNvSpPr>
              <a:spLocks noChangeShapeType="1"/>
            </p:cNvSpPr>
            <p:nvPr/>
          </p:nvSpPr>
          <p:spPr bwMode="auto">
            <a:xfrm flipH="1">
              <a:off x="8467725" y="2936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Line 183"/>
            <p:cNvSpPr>
              <a:spLocks noChangeShapeType="1"/>
            </p:cNvSpPr>
            <p:nvPr/>
          </p:nvSpPr>
          <p:spPr bwMode="auto">
            <a:xfrm flipV="1">
              <a:off x="8467725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Line 184"/>
            <p:cNvSpPr>
              <a:spLocks noChangeShapeType="1"/>
            </p:cNvSpPr>
            <p:nvPr/>
          </p:nvSpPr>
          <p:spPr bwMode="auto">
            <a:xfrm flipV="1">
              <a:off x="8467725" y="57150"/>
              <a:ext cx="19050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>
              <a:off x="8504238" y="57150"/>
              <a:ext cx="17462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3" name="Line 186"/>
            <p:cNvSpPr>
              <a:spLocks noChangeShapeType="1"/>
            </p:cNvSpPr>
            <p:nvPr/>
          </p:nvSpPr>
          <p:spPr bwMode="auto">
            <a:xfrm>
              <a:off x="8521700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4" name="Grupo 183"/>
          <p:cNvGrpSpPr/>
          <p:nvPr userDrawn="1"/>
        </p:nvGrpSpPr>
        <p:grpSpPr>
          <a:xfrm>
            <a:off x="4577991" y="253394"/>
            <a:ext cx="775004" cy="149207"/>
            <a:chOff x="4792663" y="320675"/>
            <a:chExt cx="849313" cy="1635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85" name="Line 191"/>
            <p:cNvSpPr>
              <a:spLocks noChangeShapeType="1"/>
            </p:cNvSpPr>
            <p:nvPr/>
          </p:nvSpPr>
          <p:spPr bwMode="auto">
            <a:xfrm>
              <a:off x="5060950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6" name="Line 192"/>
            <p:cNvSpPr>
              <a:spLocks noChangeShapeType="1"/>
            </p:cNvSpPr>
            <p:nvPr/>
          </p:nvSpPr>
          <p:spPr bwMode="auto">
            <a:xfrm>
              <a:off x="5294313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7" name="Line 193"/>
            <p:cNvSpPr>
              <a:spLocks noChangeShapeType="1"/>
            </p:cNvSpPr>
            <p:nvPr/>
          </p:nvSpPr>
          <p:spPr bwMode="auto">
            <a:xfrm flipV="1">
              <a:off x="5640388" y="4794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 flipV="1">
              <a:off x="5641975" y="4762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9" name="Line 195"/>
            <p:cNvSpPr>
              <a:spLocks noChangeShapeType="1"/>
            </p:cNvSpPr>
            <p:nvPr/>
          </p:nvSpPr>
          <p:spPr bwMode="auto">
            <a:xfrm flipH="1" flipV="1">
              <a:off x="5641975" y="471488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0" name="Line 196"/>
            <p:cNvSpPr>
              <a:spLocks noChangeShapeType="1"/>
            </p:cNvSpPr>
            <p:nvPr/>
          </p:nvSpPr>
          <p:spPr bwMode="auto">
            <a:xfrm flipH="1" flipV="1">
              <a:off x="5640388" y="4699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 flipH="1" flipV="1">
              <a:off x="5638800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2" name="Line 198"/>
            <p:cNvSpPr>
              <a:spLocks noChangeShapeType="1"/>
            </p:cNvSpPr>
            <p:nvPr/>
          </p:nvSpPr>
          <p:spPr bwMode="auto">
            <a:xfrm flipH="1" flipV="1">
              <a:off x="5635625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3" name="Line 199"/>
            <p:cNvSpPr>
              <a:spLocks noChangeShapeType="1"/>
            </p:cNvSpPr>
            <p:nvPr/>
          </p:nvSpPr>
          <p:spPr bwMode="auto">
            <a:xfrm flipH="1" flipV="1">
              <a:off x="5632450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" name="Line 200"/>
            <p:cNvSpPr>
              <a:spLocks noChangeShapeType="1"/>
            </p:cNvSpPr>
            <p:nvPr/>
          </p:nvSpPr>
          <p:spPr bwMode="auto">
            <a:xfrm flipH="1" flipV="1">
              <a:off x="562927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5" name="Line 201"/>
            <p:cNvSpPr>
              <a:spLocks noChangeShapeType="1"/>
            </p:cNvSpPr>
            <p:nvPr/>
          </p:nvSpPr>
          <p:spPr bwMode="auto">
            <a:xfrm flipH="1">
              <a:off x="5626100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Line 202"/>
            <p:cNvSpPr>
              <a:spLocks noChangeShapeType="1"/>
            </p:cNvSpPr>
            <p:nvPr/>
          </p:nvSpPr>
          <p:spPr bwMode="auto">
            <a:xfrm flipH="1">
              <a:off x="562292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 flipH="1">
              <a:off x="5618163" y="465138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 flipH="1">
              <a:off x="5614988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 flipH="1">
              <a:off x="5611813" y="4667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 flipH="1">
              <a:off x="5608638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1" name="Line 207"/>
            <p:cNvSpPr>
              <a:spLocks noChangeShapeType="1"/>
            </p:cNvSpPr>
            <p:nvPr/>
          </p:nvSpPr>
          <p:spPr bwMode="auto">
            <a:xfrm flipH="1">
              <a:off x="5607050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2" name="Line 208"/>
            <p:cNvSpPr>
              <a:spLocks noChangeShapeType="1"/>
            </p:cNvSpPr>
            <p:nvPr/>
          </p:nvSpPr>
          <p:spPr bwMode="auto">
            <a:xfrm flipH="1">
              <a:off x="5605463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3" name="Line 209"/>
            <p:cNvSpPr>
              <a:spLocks noChangeShapeType="1"/>
            </p:cNvSpPr>
            <p:nvPr/>
          </p:nvSpPr>
          <p:spPr bwMode="auto">
            <a:xfrm flipH="1" flipV="1">
              <a:off x="5603875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4" name="Line 210"/>
            <p:cNvSpPr>
              <a:spLocks noChangeShapeType="1"/>
            </p:cNvSpPr>
            <p:nvPr/>
          </p:nvSpPr>
          <p:spPr bwMode="auto">
            <a:xfrm flipV="1">
              <a:off x="5603875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" name="Line 211"/>
            <p:cNvSpPr>
              <a:spLocks noChangeShapeType="1"/>
            </p:cNvSpPr>
            <p:nvPr/>
          </p:nvSpPr>
          <p:spPr bwMode="auto">
            <a:xfrm flipV="1">
              <a:off x="5605463" y="4619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" name="Line 212"/>
            <p:cNvSpPr>
              <a:spLocks noChangeShapeType="1"/>
            </p:cNvSpPr>
            <p:nvPr/>
          </p:nvSpPr>
          <p:spPr bwMode="auto">
            <a:xfrm flipV="1">
              <a:off x="5605463" y="4587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" name="Line 213"/>
            <p:cNvSpPr>
              <a:spLocks noChangeShapeType="1"/>
            </p:cNvSpPr>
            <p:nvPr/>
          </p:nvSpPr>
          <p:spPr bwMode="auto">
            <a:xfrm flipV="1">
              <a:off x="5608638" y="4556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" name="Line 214"/>
            <p:cNvSpPr>
              <a:spLocks noChangeShapeType="1"/>
            </p:cNvSpPr>
            <p:nvPr/>
          </p:nvSpPr>
          <p:spPr bwMode="auto">
            <a:xfrm flipV="1">
              <a:off x="5611813" y="4508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" name="Line 215"/>
            <p:cNvSpPr>
              <a:spLocks noChangeShapeType="1"/>
            </p:cNvSpPr>
            <p:nvPr/>
          </p:nvSpPr>
          <p:spPr bwMode="auto">
            <a:xfrm flipV="1">
              <a:off x="5614988" y="4476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0" name="Line 216"/>
            <p:cNvSpPr>
              <a:spLocks noChangeShapeType="1"/>
            </p:cNvSpPr>
            <p:nvPr/>
          </p:nvSpPr>
          <p:spPr bwMode="auto">
            <a:xfrm flipV="1">
              <a:off x="5618163" y="442913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1" name="Line 217"/>
            <p:cNvSpPr>
              <a:spLocks noChangeShapeType="1"/>
            </p:cNvSpPr>
            <p:nvPr/>
          </p:nvSpPr>
          <p:spPr bwMode="auto">
            <a:xfrm flipV="1">
              <a:off x="5622925" y="433388"/>
              <a:ext cx="793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" name="Line 218"/>
            <p:cNvSpPr>
              <a:spLocks noChangeShapeType="1"/>
            </p:cNvSpPr>
            <p:nvPr/>
          </p:nvSpPr>
          <p:spPr bwMode="auto">
            <a:xfrm flipV="1">
              <a:off x="5630863" y="4302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3" name="Line 219"/>
            <p:cNvSpPr>
              <a:spLocks noChangeShapeType="1"/>
            </p:cNvSpPr>
            <p:nvPr/>
          </p:nvSpPr>
          <p:spPr bwMode="auto">
            <a:xfrm flipV="1">
              <a:off x="5634038" y="42703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4" name="Line 220"/>
            <p:cNvSpPr>
              <a:spLocks noChangeShapeType="1"/>
            </p:cNvSpPr>
            <p:nvPr/>
          </p:nvSpPr>
          <p:spPr bwMode="auto">
            <a:xfrm flipV="1">
              <a:off x="5637213" y="42386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" name="Line 221"/>
            <p:cNvSpPr>
              <a:spLocks noChangeShapeType="1"/>
            </p:cNvSpPr>
            <p:nvPr/>
          </p:nvSpPr>
          <p:spPr bwMode="auto">
            <a:xfrm flipV="1">
              <a:off x="5640388" y="42227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6" name="Line 222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7" name="Line 223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8" name="Line 224"/>
            <p:cNvSpPr>
              <a:spLocks noChangeShapeType="1"/>
            </p:cNvSpPr>
            <p:nvPr/>
          </p:nvSpPr>
          <p:spPr bwMode="auto">
            <a:xfrm flipV="1">
              <a:off x="5641975" y="4159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9" name="Line 225"/>
            <p:cNvSpPr>
              <a:spLocks noChangeShapeType="1"/>
            </p:cNvSpPr>
            <p:nvPr/>
          </p:nvSpPr>
          <p:spPr bwMode="auto">
            <a:xfrm flipH="1" flipV="1">
              <a:off x="5640388" y="4143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0" name="Line 226"/>
            <p:cNvSpPr>
              <a:spLocks noChangeShapeType="1"/>
            </p:cNvSpPr>
            <p:nvPr/>
          </p:nvSpPr>
          <p:spPr bwMode="auto">
            <a:xfrm flipH="1" flipV="1">
              <a:off x="5638800" y="41433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1" name="Line 227"/>
            <p:cNvSpPr>
              <a:spLocks noChangeShapeType="1"/>
            </p:cNvSpPr>
            <p:nvPr/>
          </p:nvSpPr>
          <p:spPr bwMode="auto">
            <a:xfrm flipH="1" flipV="1">
              <a:off x="5626100" y="411163"/>
              <a:ext cx="1270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2" name="Line 228"/>
            <p:cNvSpPr>
              <a:spLocks noChangeShapeType="1"/>
            </p:cNvSpPr>
            <p:nvPr/>
          </p:nvSpPr>
          <p:spPr bwMode="auto">
            <a:xfrm flipH="1" flipV="1">
              <a:off x="5614988" y="407988"/>
              <a:ext cx="1111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 flipH="1" flipV="1">
              <a:off x="5603875" y="406400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4" name="Line 230"/>
            <p:cNvSpPr>
              <a:spLocks noChangeShapeType="1"/>
            </p:cNvSpPr>
            <p:nvPr/>
          </p:nvSpPr>
          <p:spPr bwMode="auto">
            <a:xfrm flipH="1" flipV="1">
              <a:off x="5595938" y="403225"/>
              <a:ext cx="793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" name="Line 231"/>
            <p:cNvSpPr>
              <a:spLocks noChangeShapeType="1"/>
            </p:cNvSpPr>
            <p:nvPr/>
          </p:nvSpPr>
          <p:spPr bwMode="auto">
            <a:xfrm flipH="1" flipV="1">
              <a:off x="5588000" y="401638"/>
              <a:ext cx="79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6" name="Line 232"/>
            <p:cNvSpPr>
              <a:spLocks noChangeShapeType="1"/>
            </p:cNvSpPr>
            <p:nvPr/>
          </p:nvSpPr>
          <p:spPr bwMode="auto">
            <a:xfrm flipH="1" flipV="1">
              <a:off x="5581650" y="4000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7" name="Line 233"/>
            <p:cNvSpPr>
              <a:spLocks noChangeShapeType="1"/>
            </p:cNvSpPr>
            <p:nvPr/>
          </p:nvSpPr>
          <p:spPr bwMode="auto">
            <a:xfrm flipH="1" flipV="1">
              <a:off x="5575300" y="39846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Line 234"/>
            <p:cNvSpPr>
              <a:spLocks noChangeShapeType="1"/>
            </p:cNvSpPr>
            <p:nvPr/>
          </p:nvSpPr>
          <p:spPr bwMode="auto">
            <a:xfrm flipH="1" flipV="1">
              <a:off x="5570538" y="39528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9" name="Line 235"/>
            <p:cNvSpPr>
              <a:spLocks noChangeShapeType="1"/>
            </p:cNvSpPr>
            <p:nvPr/>
          </p:nvSpPr>
          <p:spPr bwMode="auto">
            <a:xfrm flipH="1" flipV="1">
              <a:off x="5567363" y="3937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0" name="Line 236"/>
            <p:cNvSpPr>
              <a:spLocks noChangeShapeType="1"/>
            </p:cNvSpPr>
            <p:nvPr/>
          </p:nvSpPr>
          <p:spPr bwMode="auto">
            <a:xfrm flipH="1" flipV="1">
              <a:off x="5562600" y="3921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1" name="Line 237"/>
            <p:cNvSpPr>
              <a:spLocks noChangeShapeType="1"/>
            </p:cNvSpPr>
            <p:nvPr/>
          </p:nvSpPr>
          <p:spPr bwMode="auto">
            <a:xfrm flipH="1" flipV="1">
              <a:off x="5559425" y="3905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2" name="Line 238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3" name="Line 239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4" name="Line 240"/>
            <p:cNvSpPr>
              <a:spLocks noChangeShapeType="1"/>
            </p:cNvSpPr>
            <p:nvPr/>
          </p:nvSpPr>
          <p:spPr bwMode="auto">
            <a:xfrm flipH="1" flipV="1">
              <a:off x="55514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" name="Line 241"/>
            <p:cNvSpPr>
              <a:spLocks noChangeShapeType="1"/>
            </p:cNvSpPr>
            <p:nvPr/>
          </p:nvSpPr>
          <p:spPr bwMode="auto">
            <a:xfrm flipH="1">
              <a:off x="5540375" y="387350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6" name="Line 242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7" name="Line 243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8" name="Line 244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9" name="Line 245"/>
            <p:cNvSpPr>
              <a:spLocks noChangeShapeType="1"/>
            </p:cNvSpPr>
            <p:nvPr/>
          </p:nvSpPr>
          <p:spPr bwMode="auto">
            <a:xfrm>
              <a:off x="5538788" y="3873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0" name="Line 246"/>
            <p:cNvSpPr>
              <a:spLocks noChangeShapeType="1"/>
            </p:cNvSpPr>
            <p:nvPr/>
          </p:nvSpPr>
          <p:spPr bwMode="auto">
            <a:xfrm flipH="1">
              <a:off x="5507038" y="39846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1" name="Line 247"/>
            <p:cNvSpPr>
              <a:spLocks noChangeShapeType="1"/>
            </p:cNvSpPr>
            <p:nvPr/>
          </p:nvSpPr>
          <p:spPr bwMode="auto">
            <a:xfrm flipH="1" flipV="1">
              <a:off x="5507038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2" name="Line 248"/>
            <p:cNvSpPr>
              <a:spLocks noChangeShapeType="1"/>
            </p:cNvSpPr>
            <p:nvPr/>
          </p:nvSpPr>
          <p:spPr bwMode="auto">
            <a:xfrm flipH="1">
              <a:off x="5470525" y="38576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3" name="Line 249"/>
            <p:cNvSpPr>
              <a:spLocks noChangeShapeType="1"/>
            </p:cNvSpPr>
            <p:nvPr/>
          </p:nvSpPr>
          <p:spPr bwMode="auto">
            <a:xfrm>
              <a:off x="5470525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4" name="Line 250"/>
            <p:cNvSpPr>
              <a:spLocks noChangeShapeType="1"/>
            </p:cNvSpPr>
            <p:nvPr/>
          </p:nvSpPr>
          <p:spPr bwMode="auto">
            <a:xfrm flipH="1">
              <a:off x="5373688" y="398463"/>
              <a:ext cx="968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Line 251"/>
            <p:cNvSpPr>
              <a:spLocks noChangeShapeType="1"/>
            </p:cNvSpPr>
            <p:nvPr/>
          </p:nvSpPr>
          <p:spPr bwMode="auto">
            <a:xfrm flipV="1">
              <a:off x="5373688" y="388938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6" name="Line 252"/>
            <p:cNvSpPr>
              <a:spLocks noChangeShapeType="1"/>
            </p:cNvSpPr>
            <p:nvPr/>
          </p:nvSpPr>
          <p:spPr bwMode="auto">
            <a:xfrm flipH="1">
              <a:off x="5213350" y="388938"/>
              <a:ext cx="160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7" name="Line 253"/>
            <p:cNvSpPr>
              <a:spLocks noChangeShapeType="1"/>
            </p:cNvSpPr>
            <p:nvPr/>
          </p:nvSpPr>
          <p:spPr bwMode="auto">
            <a:xfrm flipV="1">
              <a:off x="52133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8" name="Line 254"/>
            <p:cNvSpPr>
              <a:spLocks noChangeShapeType="1"/>
            </p:cNvSpPr>
            <p:nvPr/>
          </p:nvSpPr>
          <p:spPr bwMode="auto">
            <a:xfrm flipH="1">
              <a:off x="5149850" y="3762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9" name="Line 255"/>
            <p:cNvSpPr>
              <a:spLocks noChangeShapeType="1"/>
            </p:cNvSpPr>
            <p:nvPr/>
          </p:nvSpPr>
          <p:spPr bwMode="auto">
            <a:xfrm>
              <a:off x="51498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0" name="Line 256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163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1" name="Line 257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2" name="Line 258"/>
            <p:cNvSpPr>
              <a:spLocks noChangeShapeType="1"/>
            </p:cNvSpPr>
            <p:nvPr/>
          </p:nvSpPr>
          <p:spPr bwMode="auto">
            <a:xfrm flipH="1">
              <a:off x="4929188" y="436563"/>
              <a:ext cx="571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3" name="Line 259"/>
            <p:cNvSpPr>
              <a:spLocks noChangeShapeType="1"/>
            </p:cNvSpPr>
            <p:nvPr/>
          </p:nvSpPr>
          <p:spPr bwMode="auto">
            <a:xfrm flipV="1">
              <a:off x="492918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4" name="Line 260"/>
            <p:cNvSpPr>
              <a:spLocks noChangeShapeType="1"/>
            </p:cNvSpPr>
            <p:nvPr/>
          </p:nvSpPr>
          <p:spPr bwMode="auto">
            <a:xfrm flipH="1">
              <a:off x="4921250" y="388938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Line 261"/>
            <p:cNvSpPr>
              <a:spLocks noChangeShapeType="1"/>
            </p:cNvSpPr>
            <p:nvPr/>
          </p:nvSpPr>
          <p:spPr bwMode="auto">
            <a:xfrm flipH="1" flipV="1">
              <a:off x="4921250" y="34607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Line 262"/>
            <p:cNvSpPr>
              <a:spLocks noChangeShapeType="1"/>
            </p:cNvSpPr>
            <p:nvPr/>
          </p:nvSpPr>
          <p:spPr bwMode="auto">
            <a:xfrm flipH="1" flipV="1">
              <a:off x="4849813" y="320675"/>
              <a:ext cx="71438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Line 263"/>
            <p:cNvSpPr>
              <a:spLocks noChangeShapeType="1"/>
            </p:cNvSpPr>
            <p:nvPr/>
          </p:nvSpPr>
          <p:spPr bwMode="auto">
            <a:xfrm>
              <a:off x="4849813" y="320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Line 264"/>
            <p:cNvSpPr>
              <a:spLocks noChangeShapeType="1"/>
            </p:cNvSpPr>
            <p:nvPr/>
          </p:nvSpPr>
          <p:spPr bwMode="auto">
            <a:xfrm flipH="1">
              <a:off x="4838700" y="32861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4838700" y="328613"/>
              <a:ext cx="0" cy="841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0" name="Line 266"/>
            <p:cNvSpPr>
              <a:spLocks noChangeShapeType="1"/>
            </p:cNvSpPr>
            <p:nvPr/>
          </p:nvSpPr>
          <p:spPr bwMode="auto">
            <a:xfrm flipH="1">
              <a:off x="4824413" y="4127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1" name="Line 267"/>
            <p:cNvSpPr>
              <a:spLocks noChangeShapeType="1"/>
            </p:cNvSpPr>
            <p:nvPr/>
          </p:nvSpPr>
          <p:spPr bwMode="auto">
            <a:xfrm flipH="1">
              <a:off x="4819650" y="412750"/>
              <a:ext cx="4763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 flipH="1">
              <a:off x="4794250" y="427038"/>
              <a:ext cx="254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 flipH="1">
              <a:off x="4792663" y="427038"/>
              <a:ext cx="1588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4" name="Line 270"/>
            <p:cNvSpPr>
              <a:spLocks noChangeShapeType="1"/>
            </p:cNvSpPr>
            <p:nvPr/>
          </p:nvSpPr>
          <p:spPr bwMode="auto">
            <a:xfrm flipH="1">
              <a:off x="4792663" y="434975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4792663" y="4445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" name="Line 272"/>
            <p:cNvSpPr>
              <a:spLocks noChangeShapeType="1"/>
            </p:cNvSpPr>
            <p:nvPr/>
          </p:nvSpPr>
          <p:spPr bwMode="auto">
            <a:xfrm>
              <a:off x="4792663" y="4508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4794250" y="4572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8" name="Line 274"/>
            <p:cNvSpPr>
              <a:spLocks noChangeShapeType="1"/>
            </p:cNvSpPr>
            <p:nvPr/>
          </p:nvSpPr>
          <p:spPr bwMode="auto">
            <a:xfrm>
              <a:off x="4794250" y="46355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9" name="Line 275"/>
            <p:cNvSpPr>
              <a:spLocks noChangeShapeType="1"/>
            </p:cNvSpPr>
            <p:nvPr/>
          </p:nvSpPr>
          <p:spPr bwMode="auto">
            <a:xfrm>
              <a:off x="4795838" y="4683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4799013" y="4714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1" name="Line 277"/>
            <p:cNvSpPr>
              <a:spLocks noChangeShapeType="1"/>
            </p:cNvSpPr>
            <p:nvPr/>
          </p:nvSpPr>
          <p:spPr bwMode="auto">
            <a:xfrm>
              <a:off x="4802188" y="47466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2" name="Line 278"/>
            <p:cNvSpPr>
              <a:spLocks noChangeShapeType="1"/>
            </p:cNvSpPr>
            <p:nvPr/>
          </p:nvSpPr>
          <p:spPr bwMode="auto">
            <a:xfrm>
              <a:off x="4805363" y="4762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3" name="Line 279"/>
            <p:cNvSpPr>
              <a:spLocks noChangeShapeType="1"/>
            </p:cNvSpPr>
            <p:nvPr/>
          </p:nvSpPr>
          <p:spPr bwMode="auto">
            <a:xfrm>
              <a:off x="4808538" y="4778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4" name="Line 280"/>
            <p:cNvSpPr>
              <a:spLocks noChangeShapeType="1"/>
            </p:cNvSpPr>
            <p:nvPr/>
          </p:nvSpPr>
          <p:spPr bwMode="auto">
            <a:xfrm>
              <a:off x="4811713" y="4794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5" name="Line 281"/>
            <p:cNvSpPr>
              <a:spLocks noChangeShapeType="1"/>
            </p:cNvSpPr>
            <p:nvPr/>
          </p:nvSpPr>
          <p:spPr bwMode="auto">
            <a:xfrm>
              <a:off x="4816475" y="4794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" name="Line 282"/>
            <p:cNvSpPr>
              <a:spLocks noChangeShapeType="1"/>
            </p:cNvSpPr>
            <p:nvPr/>
          </p:nvSpPr>
          <p:spPr bwMode="auto">
            <a:xfrm>
              <a:off x="4819650" y="479425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7" name="Line 283"/>
            <p:cNvSpPr>
              <a:spLocks noChangeShapeType="1"/>
            </p:cNvSpPr>
            <p:nvPr/>
          </p:nvSpPr>
          <p:spPr bwMode="auto">
            <a:xfrm>
              <a:off x="4824413" y="481013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8" name="Line 284"/>
            <p:cNvSpPr>
              <a:spLocks noChangeShapeType="1"/>
            </p:cNvSpPr>
            <p:nvPr/>
          </p:nvSpPr>
          <p:spPr bwMode="auto">
            <a:xfrm>
              <a:off x="48275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>
              <a:off x="4830763" y="48260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4830763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1" name="Line 287"/>
            <p:cNvSpPr>
              <a:spLocks noChangeShapeType="1"/>
            </p:cNvSpPr>
            <p:nvPr/>
          </p:nvSpPr>
          <p:spPr bwMode="auto">
            <a:xfrm>
              <a:off x="4832350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2" name="Line 288"/>
            <p:cNvSpPr>
              <a:spLocks noChangeShapeType="1"/>
            </p:cNvSpPr>
            <p:nvPr/>
          </p:nvSpPr>
          <p:spPr bwMode="auto">
            <a:xfrm>
              <a:off x="4833938" y="484188"/>
              <a:ext cx="806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>
              <a:off x="4986338" y="4111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V="1">
              <a:off x="5538788" y="3984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5" name="Line 291"/>
            <p:cNvSpPr>
              <a:spLocks noChangeShapeType="1"/>
            </p:cNvSpPr>
            <p:nvPr/>
          </p:nvSpPr>
          <p:spPr bwMode="auto">
            <a:xfrm>
              <a:off x="4986338" y="4365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6" name="Line 292"/>
            <p:cNvSpPr>
              <a:spLocks noChangeShapeType="1"/>
            </p:cNvSpPr>
            <p:nvPr/>
          </p:nvSpPr>
          <p:spPr bwMode="auto">
            <a:xfrm flipV="1">
              <a:off x="5538788" y="411163"/>
              <a:ext cx="0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7" name="Line 293"/>
            <p:cNvSpPr>
              <a:spLocks noChangeShapeType="1"/>
            </p:cNvSpPr>
            <p:nvPr/>
          </p:nvSpPr>
          <p:spPr bwMode="auto">
            <a:xfrm>
              <a:off x="537368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8" name="Line 294"/>
            <p:cNvSpPr>
              <a:spLocks noChangeShapeType="1"/>
            </p:cNvSpPr>
            <p:nvPr/>
          </p:nvSpPr>
          <p:spPr bwMode="auto">
            <a:xfrm>
              <a:off x="5470525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9" name="Line 295"/>
            <p:cNvSpPr>
              <a:spLocks noChangeShapeType="1"/>
            </p:cNvSpPr>
            <p:nvPr/>
          </p:nvSpPr>
          <p:spPr bwMode="auto">
            <a:xfrm>
              <a:off x="550703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52133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1" name="Line 297"/>
            <p:cNvSpPr>
              <a:spLocks noChangeShapeType="1"/>
            </p:cNvSpPr>
            <p:nvPr/>
          </p:nvSpPr>
          <p:spPr bwMode="auto">
            <a:xfrm>
              <a:off x="51498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2" name="Line 298"/>
            <p:cNvSpPr>
              <a:spLocks noChangeShapeType="1"/>
            </p:cNvSpPr>
            <p:nvPr/>
          </p:nvSpPr>
          <p:spPr bwMode="auto">
            <a:xfrm>
              <a:off x="5149850" y="3889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93" name="Grupo 292"/>
          <p:cNvGrpSpPr/>
          <p:nvPr userDrawn="1"/>
        </p:nvGrpSpPr>
        <p:grpSpPr>
          <a:xfrm>
            <a:off x="3065648" y="251946"/>
            <a:ext cx="640284" cy="152104"/>
            <a:chOff x="3135313" y="319088"/>
            <a:chExt cx="701676" cy="166688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294" name="Line 303"/>
            <p:cNvSpPr>
              <a:spLocks noChangeShapeType="1"/>
            </p:cNvSpPr>
            <p:nvPr/>
          </p:nvSpPr>
          <p:spPr bwMode="auto">
            <a:xfrm flipV="1">
              <a:off x="3810001" y="441325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5" name="Line 304"/>
            <p:cNvSpPr>
              <a:spLocks noChangeShapeType="1"/>
            </p:cNvSpPr>
            <p:nvPr/>
          </p:nvSpPr>
          <p:spPr bwMode="auto">
            <a:xfrm flipV="1">
              <a:off x="3813176" y="4365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6" name="Line 305"/>
            <p:cNvSpPr>
              <a:spLocks noChangeShapeType="1"/>
            </p:cNvSpPr>
            <p:nvPr/>
          </p:nvSpPr>
          <p:spPr bwMode="auto">
            <a:xfrm flipV="1">
              <a:off x="3816351" y="43021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" name="Line 306"/>
            <p:cNvSpPr>
              <a:spLocks noChangeShapeType="1"/>
            </p:cNvSpPr>
            <p:nvPr/>
          </p:nvSpPr>
          <p:spPr bwMode="auto">
            <a:xfrm flipV="1">
              <a:off x="3819526" y="4254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8" name="Line 307"/>
            <p:cNvSpPr>
              <a:spLocks noChangeShapeType="1"/>
            </p:cNvSpPr>
            <p:nvPr/>
          </p:nvSpPr>
          <p:spPr bwMode="auto">
            <a:xfrm flipV="1">
              <a:off x="3822701" y="420688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9" name="Line 308"/>
            <p:cNvSpPr>
              <a:spLocks noChangeShapeType="1"/>
            </p:cNvSpPr>
            <p:nvPr/>
          </p:nvSpPr>
          <p:spPr bwMode="auto">
            <a:xfrm flipV="1">
              <a:off x="3825876" y="4159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0" name="Line 309"/>
            <p:cNvSpPr>
              <a:spLocks noChangeShapeType="1"/>
            </p:cNvSpPr>
            <p:nvPr/>
          </p:nvSpPr>
          <p:spPr bwMode="auto">
            <a:xfrm flipH="1">
              <a:off x="3806826" y="415925"/>
              <a:ext cx="206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1" name="Line 310"/>
            <p:cNvSpPr>
              <a:spLocks noChangeShapeType="1"/>
            </p:cNvSpPr>
            <p:nvPr/>
          </p:nvSpPr>
          <p:spPr bwMode="auto">
            <a:xfrm flipH="1" flipV="1">
              <a:off x="3800476" y="4159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2" name="Line 311"/>
            <p:cNvSpPr>
              <a:spLocks noChangeShapeType="1"/>
            </p:cNvSpPr>
            <p:nvPr/>
          </p:nvSpPr>
          <p:spPr bwMode="auto">
            <a:xfrm flipH="1">
              <a:off x="3784601" y="415925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" name="Line 312"/>
            <p:cNvSpPr>
              <a:spLocks noChangeShapeType="1"/>
            </p:cNvSpPr>
            <p:nvPr/>
          </p:nvSpPr>
          <p:spPr bwMode="auto">
            <a:xfrm flipV="1">
              <a:off x="3784601" y="319088"/>
              <a:ext cx="52388" cy="968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4" name="Line 313"/>
            <p:cNvSpPr>
              <a:spLocks noChangeShapeType="1"/>
            </p:cNvSpPr>
            <p:nvPr/>
          </p:nvSpPr>
          <p:spPr bwMode="auto">
            <a:xfrm flipH="1">
              <a:off x="3817938" y="319088"/>
              <a:ext cx="190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5" name="Line 314"/>
            <p:cNvSpPr>
              <a:spLocks noChangeShapeType="1"/>
            </p:cNvSpPr>
            <p:nvPr/>
          </p:nvSpPr>
          <p:spPr bwMode="auto">
            <a:xfrm flipH="1">
              <a:off x="3749676" y="319088"/>
              <a:ext cx="68263" cy="101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6" name="Line 315"/>
            <p:cNvSpPr>
              <a:spLocks noChangeShapeType="1"/>
            </p:cNvSpPr>
            <p:nvPr/>
          </p:nvSpPr>
          <p:spPr bwMode="auto">
            <a:xfrm flipH="1">
              <a:off x="3702051" y="420688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" name="Line 316"/>
            <p:cNvSpPr>
              <a:spLocks noChangeShapeType="1"/>
            </p:cNvSpPr>
            <p:nvPr/>
          </p:nvSpPr>
          <p:spPr bwMode="auto">
            <a:xfrm flipV="1">
              <a:off x="370205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" name="Line 317"/>
            <p:cNvSpPr>
              <a:spLocks noChangeShapeType="1"/>
            </p:cNvSpPr>
            <p:nvPr/>
          </p:nvSpPr>
          <p:spPr bwMode="auto">
            <a:xfrm flipH="1">
              <a:off x="3670301" y="40481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9" name="Line 318"/>
            <p:cNvSpPr>
              <a:spLocks noChangeShapeType="1"/>
            </p:cNvSpPr>
            <p:nvPr/>
          </p:nvSpPr>
          <p:spPr bwMode="auto">
            <a:xfrm>
              <a:off x="367030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0" name="Line 319"/>
            <p:cNvSpPr>
              <a:spLocks noChangeShapeType="1"/>
            </p:cNvSpPr>
            <p:nvPr/>
          </p:nvSpPr>
          <p:spPr bwMode="auto">
            <a:xfrm flipH="1">
              <a:off x="3633788" y="420688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1" name="Line 320"/>
            <p:cNvSpPr>
              <a:spLocks noChangeShapeType="1"/>
            </p:cNvSpPr>
            <p:nvPr/>
          </p:nvSpPr>
          <p:spPr bwMode="auto">
            <a:xfrm flipV="1">
              <a:off x="3633788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" name="Line 321"/>
            <p:cNvSpPr>
              <a:spLocks noChangeShapeType="1"/>
            </p:cNvSpPr>
            <p:nvPr/>
          </p:nvSpPr>
          <p:spPr bwMode="auto">
            <a:xfrm flipH="1">
              <a:off x="3619501" y="39846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3" name="Line 322"/>
            <p:cNvSpPr>
              <a:spLocks noChangeShapeType="1"/>
            </p:cNvSpPr>
            <p:nvPr/>
          </p:nvSpPr>
          <p:spPr bwMode="auto">
            <a:xfrm flipV="1">
              <a:off x="3619501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4" name="Line 323"/>
            <p:cNvSpPr>
              <a:spLocks noChangeShapeType="1"/>
            </p:cNvSpPr>
            <p:nvPr/>
          </p:nvSpPr>
          <p:spPr bwMode="auto">
            <a:xfrm flipH="1">
              <a:off x="3362326" y="379413"/>
              <a:ext cx="257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5" name="Line 324"/>
            <p:cNvSpPr>
              <a:spLocks noChangeShapeType="1"/>
            </p:cNvSpPr>
            <p:nvPr/>
          </p:nvSpPr>
          <p:spPr bwMode="auto">
            <a:xfrm>
              <a:off x="3362326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6" name="Line 325"/>
            <p:cNvSpPr>
              <a:spLocks noChangeShapeType="1"/>
            </p:cNvSpPr>
            <p:nvPr/>
          </p:nvSpPr>
          <p:spPr bwMode="auto">
            <a:xfrm flipH="1">
              <a:off x="3351213" y="3984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7" name="Line 326"/>
            <p:cNvSpPr>
              <a:spLocks noChangeShapeType="1"/>
            </p:cNvSpPr>
            <p:nvPr/>
          </p:nvSpPr>
          <p:spPr bwMode="auto">
            <a:xfrm>
              <a:off x="3351213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8" name="Line 327"/>
            <p:cNvSpPr>
              <a:spLocks noChangeShapeType="1"/>
            </p:cNvSpPr>
            <p:nvPr/>
          </p:nvSpPr>
          <p:spPr bwMode="auto">
            <a:xfrm flipH="1">
              <a:off x="3282951" y="420688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9" name="Line 328"/>
            <p:cNvSpPr>
              <a:spLocks noChangeShapeType="1"/>
            </p:cNvSpPr>
            <p:nvPr/>
          </p:nvSpPr>
          <p:spPr bwMode="auto">
            <a:xfrm flipV="1">
              <a:off x="3282951" y="37782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0" name="Line 329"/>
            <p:cNvSpPr>
              <a:spLocks noChangeShapeType="1"/>
            </p:cNvSpPr>
            <p:nvPr/>
          </p:nvSpPr>
          <p:spPr bwMode="auto">
            <a:xfrm flipH="1">
              <a:off x="3260726" y="377825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1" name="Line 330"/>
            <p:cNvSpPr>
              <a:spLocks noChangeShapeType="1"/>
            </p:cNvSpPr>
            <p:nvPr/>
          </p:nvSpPr>
          <p:spPr bwMode="auto">
            <a:xfrm>
              <a:off x="3260726" y="3778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2" name="Line 331"/>
            <p:cNvSpPr>
              <a:spLocks noChangeShapeType="1"/>
            </p:cNvSpPr>
            <p:nvPr/>
          </p:nvSpPr>
          <p:spPr bwMode="auto">
            <a:xfrm flipH="1">
              <a:off x="3248026" y="385763"/>
              <a:ext cx="127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3" name="Line 332"/>
            <p:cNvSpPr>
              <a:spLocks noChangeShapeType="1"/>
            </p:cNvSpPr>
            <p:nvPr/>
          </p:nvSpPr>
          <p:spPr bwMode="auto">
            <a:xfrm flipV="1">
              <a:off x="3248026" y="361950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4" name="Line 333"/>
            <p:cNvSpPr>
              <a:spLocks noChangeShapeType="1"/>
            </p:cNvSpPr>
            <p:nvPr/>
          </p:nvSpPr>
          <p:spPr bwMode="auto">
            <a:xfrm flipH="1">
              <a:off x="3233738" y="3619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5" name="Line 334"/>
            <p:cNvSpPr>
              <a:spLocks noChangeShapeType="1"/>
            </p:cNvSpPr>
            <p:nvPr/>
          </p:nvSpPr>
          <p:spPr bwMode="auto">
            <a:xfrm flipH="1">
              <a:off x="3225801" y="361950"/>
              <a:ext cx="7938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6" name="Line 335"/>
            <p:cNvSpPr>
              <a:spLocks noChangeShapeType="1"/>
            </p:cNvSpPr>
            <p:nvPr/>
          </p:nvSpPr>
          <p:spPr bwMode="auto">
            <a:xfrm flipH="1">
              <a:off x="3135313" y="390525"/>
              <a:ext cx="904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7" name="Line 336"/>
            <p:cNvSpPr>
              <a:spLocks noChangeShapeType="1"/>
            </p:cNvSpPr>
            <p:nvPr/>
          </p:nvSpPr>
          <p:spPr bwMode="auto">
            <a:xfrm>
              <a:off x="3135313" y="3905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8" name="Line 337"/>
            <p:cNvSpPr>
              <a:spLocks noChangeShapeType="1"/>
            </p:cNvSpPr>
            <p:nvPr/>
          </p:nvSpPr>
          <p:spPr bwMode="auto">
            <a:xfrm>
              <a:off x="3135313" y="398463"/>
              <a:ext cx="1270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9" name="Line 338"/>
            <p:cNvSpPr>
              <a:spLocks noChangeShapeType="1"/>
            </p:cNvSpPr>
            <p:nvPr/>
          </p:nvSpPr>
          <p:spPr bwMode="auto">
            <a:xfrm>
              <a:off x="3148013" y="40481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0" name="Line 339"/>
            <p:cNvSpPr>
              <a:spLocks noChangeShapeType="1"/>
            </p:cNvSpPr>
            <p:nvPr/>
          </p:nvSpPr>
          <p:spPr bwMode="auto">
            <a:xfrm>
              <a:off x="3184526" y="4048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1" name="Line 340"/>
            <p:cNvSpPr>
              <a:spLocks noChangeShapeType="1"/>
            </p:cNvSpPr>
            <p:nvPr/>
          </p:nvSpPr>
          <p:spPr bwMode="auto">
            <a:xfrm flipH="1">
              <a:off x="3144838" y="417513"/>
              <a:ext cx="396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2" name="Line 341"/>
            <p:cNvSpPr>
              <a:spLocks noChangeShapeType="1"/>
            </p:cNvSpPr>
            <p:nvPr/>
          </p:nvSpPr>
          <p:spPr bwMode="auto">
            <a:xfrm>
              <a:off x="3144838" y="4175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3" name="Line 342"/>
            <p:cNvSpPr>
              <a:spLocks noChangeShapeType="1"/>
            </p:cNvSpPr>
            <p:nvPr/>
          </p:nvSpPr>
          <p:spPr bwMode="auto">
            <a:xfrm>
              <a:off x="3144838" y="4206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4" name="Line 343"/>
            <p:cNvSpPr>
              <a:spLocks noChangeShapeType="1"/>
            </p:cNvSpPr>
            <p:nvPr/>
          </p:nvSpPr>
          <p:spPr bwMode="auto">
            <a:xfrm>
              <a:off x="3144838" y="42386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5" name="Line 344"/>
            <p:cNvSpPr>
              <a:spLocks noChangeShapeType="1"/>
            </p:cNvSpPr>
            <p:nvPr/>
          </p:nvSpPr>
          <p:spPr bwMode="auto">
            <a:xfrm>
              <a:off x="3146426" y="4286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6" name="Line 345"/>
            <p:cNvSpPr>
              <a:spLocks noChangeShapeType="1"/>
            </p:cNvSpPr>
            <p:nvPr/>
          </p:nvSpPr>
          <p:spPr bwMode="auto">
            <a:xfrm>
              <a:off x="3146426" y="4333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7" name="Line 346"/>
            <p:cNvSpPr>
              <a:spLocks noChangeShapeType="1"/>
            </p:cNvSpPr>
            <p:nvPr/>
          </p:nvSpPr>
          <p:spPr bwMode="auto">
            <a:xfrm>
              <a:off x="3148013" y="4381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" name="Line 347"/>
            <p:cNvSpPr>
              <a:spLocks noChangeShapeType="1"/>
            </p:cNvSpPr>
            <p:nvPr/>
          </p:nvSpPr>
          <p:spPr bwMode="auto">
            <a:xfrm>
              <a:off x="3149601" y="444500"/>
              <a:ext cx="317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" name="Line 348"/>
            <p:cNvSpPr>
              <a:spLocks noChangeShapeType="1"/>
            </p:cNvSpPr>
            <p:nvPr/>
          </p:nvSpPr>
          <p:spPr bwMode="auto">
            <a:xfrm>
              <a:off x="3152776" y="457200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" name="Line 349"/>
            <p:cNvSpPr>
              <a:spLocks noChangeShapeType="1"/>
            </p:cNvSpPr>
            <p:nvPr/>
          </p:nvSpPr>
          <p:spPr bwMode="auto">
            <a:xfrm>
              <a:off x="3155951" y="4635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1" name="Line 350"/>
            <p:cNvSpPr>
              <a:spLocks noChangeShapeType="1"/>
            </p:cNvSpPr>
            <p:nvPr/>
          </p:nvSpPr>
          <p:spPr bwMode="auto">
            <a:xfrm>
              <a:off x="3157538" y="4699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" name="Line 351"/>
            <p:cNvSpPr>
              <a:spLocks noChangeShapeType="1"/>
            </p:cNvSpPr>
            <p:nvPr/>
          </p:nvSpPr>
          <p:spPr bwMode="auto">
            <a:xfrm>
              <a:off x="3159126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3" name="Line 352"/>
            <p:cNvSpPr>
              <a:spLocks noChangeShapeType="1"/>
            </p:cNvSpPr>
            <p:nvPr/>
          </p:nvSpPr>
          <p:spPr bwMode="auto">
            <a:xfrm>
              <a:off x="3162301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4" name="Line 353"/>
            <p:cNvSpPr>
              <a:spLocks noChangeShapeType="1"/>
            </p:cNvSpPr>
            <p:nvPr/>
          </p:nvSpPr>
          <p:spPr bwMode="auto">
            <a:xfrm>
              <a:off x="31638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5" name="Line 354"/>
            <p:cNvSpPr>
              <a:spLocks noChangeShapeType="1"/>
            </p:cNvSpPr>
            <p:nvPr/>
          </p:nvSpPr>
          <p:spPr bwMode="auto">
            <a:xfrm>
              <a:off x="3165476" y="48418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6" name="Line 355"/>
            <p:cNvSpPr>
              <a:spLocks noChangeShapeType="1"/>
            </p:cNvSpPr>
            <p:nvPr/>
          </p:nvSpPr>
          <p:spPr bwMode="auto">
            <a:xfrm>
              <a:off x="3168651" y="484188"/>
              <a:ext cx="619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7" name="Line 356"/>
            <p:cNvSpPr>
              <a:spLocks noChangeShapeType="1"/>
            </p:cNvSpPr>
            <p:nvPr/>
          </p:nvSpPr>
          <p:spPr bwMode="auto">
            <a:xfrm>
              <a:off x="3230563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" name="Line 357"/>
            <p:cNvSpPr>
              <a:spLocks noChangeShapeType="1"/>
            </p:cNvSpPr>
            <p:nvPr/>
          </p:nvSpPr>
          <p:spPr bwMode="auto">
            <a:xfrm flipV="1">
              <a:off x="3295651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9" name="Line 358"/>
            <p:cNvSpPr>
              <a:spLocks noChangeShapeType="1"/>
            </p:cNvSpPr>
            <p:nvPr/>
          </p:nvSpPr>
          <p:spPr bwMode="auto">
            <a:xfrm>
              <a:off x="3360738" y="485775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0" name="Line 359"/>
            <p:cNvSpPr>
              <a:spLocks noChangeShapeType="1"/>
            </p:cNvSpPr>
            <p:nvPr/>
          </p:nvSpPr>
          <p:spPr bwMode="auto">
            <a:xfrm flipV="1">
              <a:off x="3427413" y="484188"/>
              <a:ext cx="650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1" name="Line 360"/>
            <p:cNvSpPr>
              <a:spLocks noChangeShapeType="1"/>
            </p:cNvSpPr>
            <p:nvPr/>
          </p:nvSpPr>
          <p:spPr bwMode="auto">
            <a:xfrm>
              <a:off x="3492501" y="4841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2" name="Line 361"/>
            <p:cNvSpPr>
              <a:spLocks noChangeShapeType="1"/>
            </p:cNvSpPr>
            <p:nvPr/>
          </p:nvSpPr>
          <p:spPr bwMode="auto">
            <a:xfrm flipV="1">
              <a:off x="3559176" y="484188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3" name="Line 362"/>
            <p:cNvSpPr>
              <a:spLocks noChangeShapeType="1"/>
            </p:cNvSpPr>
            <p:nvPr/>
          </p:nvSpPr>
          <p:spPr bwMode="auto">
            <a:xfrm>
              <a:off x="3624263" y="484188"/>
              <a:ext cx="130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4" name="Line 363"/>
            <p:cNvSpPr>
              <a:spLocks noChangeShapeType="1"/>
            </p:cNvSpPr>
            <p:nvPr/>
          </p:nvSpPr>
          <p:spPr bwMode="auto">
            <a:xfrm>
              <a:off x="3754438" y="48418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5" name="Line 364"/>
            <p:cNvSpPr>
              <a:spLocks noChangeShapeType="1"/>
            </p:cNvSpPr>
            <p:nvPr/>
          </p:nvSpPr>
          <p:spPr bwMode="auto">
            <a:xfrm flipV="1">
              <a:off x="381793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6" name="Line 365"/>
            <p:cNvSpPr>
              <a:spLocks noChangeShapeType="1"/>
            </p:cNvSpPr>
            <p:nvPr/>
          </p:nvSpPr>
          <p:spPr bwMode="auto">
            <a:xfrm flipV="1">
              <a:off x="3819526" y="484188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7" name="Line 366"/>
            <p:cNvSpPr>
              <a:spLocks noChangeShapeType="1"/>
            </p:cNvSpPr>
            <p:nvPr/>
          </p:nvSpPr>
          <p:spPr bwMode="auto">
            <a:xfrm flipV="1">
              <a:off x="3819526" y="4826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" name="Line 367"/>
            <p:cNvSpPr>
              <a:spLocks noChangeShapeType="1"/>
            </p:cNvSpPr>
            <p:nvPr/>
          </p:nvSpPr>
          <p:spPr bwMode="auto">
            <a:xfrm flipH="1" flipV="1">
              <a:off x="3819526" y="48101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9" name="Line 368"/>
            <p:cNvSpPr>
              <a:spLocks noChangeShapeType="1"/>
            </p:cNvSpPr>
            <p:nvPr/>
          </p:nvSpPr>
          <p:spPr bwMode="auto">
            <a:xfrm flipH="1" flipV="1">
              <a:off x="3817938" y="4794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0" name="Line 369"/>
            <p:cNvSpPr>
              <a:spLocks noChangeShapeType="1"/>
            </p:cNvSpPr>
            <p:nvPr/>
          </p:nvSpPr>
          <p:spPr bwMode="auto">
            <a:xfrm flipH="1" flipV="1">
              <a:off x="3814763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1" name="Line 370"/>
            <p:cNvSpPr>
              <a:spLocks noChangeShapeType="1"/>
            </p:cNvSpPr>
            <p:nvPr/>
          </p:nvSpPr>
          <p:spPr bwMode="auto">
            <a:xfrm flipH="1" flipV="1">
              <a:off x="3813176" y="4730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2" name="Line 371"/>
            <p:cNvSpPr>
              <a:spLocks noChangeShapeType="1"/>
            </p:cNvSpPr>
            <p:nvPr/>
          </p:nvSpPr>
          <p:spPr bwMode="auto">
            <a:xfrm flipH="1" flipV="1">
              <a:off x="3811588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3" name="Line 372"/>
            <p:cNvSpPr>
              <a:spLocks noChangeShapeType="1"/>
            </p:cNvSpPr>
            <p:nvPr/>
          </p:nvSpPr>
          <p:spPr bwMode="auto">
            <a:xfrm flipH="1" flipV="1">
              <a:off x="3810001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4" name="Line 373"/>
            <p:cNvSpPr>
              <a:spLocks noChangeShapeType="1"/>
            </p:cNvSpPr>
            <p:nvPr/>
          </p:nvSpPr>
          <p:spPr bwMode="auto">
            <a:xfrm flipH="1" flipV="1">
              <a:off x="3808413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5" name="Line 374"/>
            <p:cNvSpPr>
              <a:spLocks noChangeShapeType="1"/>
            </p:cNvSpPr>
            <p:nvPr/>
          </p:nvSpPr>
          <p:spPr bwMode="auto">
            <a:xfrm flipH="1" flipV="1">
              <a:off x="3806826" y="4619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6" name="Line 375"/>
            <p:cNvSpPr>
              <a:spLocks noChangeShapeType="1"/>
            </p:cNvSpPr>
            <p:nvPr/>
          </p:nvSpPr>
          <p:spPr bwMode="auto">
            <a:xfrm flipV="1">
              <a:off x="3806826" y="4572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7" name="Line 376"/>
            <p:cNvSpPr>
              <a:spLocks noChangeShapeType="1"/>
            </p:cNvSpPr>
            <p:nvPr/>
          </p:nvSpPr>
          <p:spPr bwMode="auto">
            <a:xfrm flipV="1">
              <a:off x="3806826" y="4540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" name="Line 377"/>
            <p:cNvSpPr>
              <a:spLocks noChangeShapeType="1"/>
            </p:cNvSpPr>
            <p:nvPr/>
          </p:nvSpPr>
          <p:spPr bwMode="auto">
            <a:xfrm flipV="1">
              <a:off x="3808413" y="4508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" name="Line 378"/>
            <p:cNvSpPr>
              <a:spLocks noChangeShapeType="1"/>
            </p:cNvSpPr>
            <p:nvPr/>
          </p:nvSpPr>
          <p:spPr bwMode="auto">
            <a:xfrm flipV="1">
              <a:off x="3808413" y="4460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70" name="Grupo 369"/>
          <p:cNvGrpSpPr/>
          <p:nvPr userDrawn="1"/>
        </p:nvGrpSpPr>
        <p:grpSpPr>
          <a:xfrm>
            <a:off x="1475656" y="241805"/>
            <a:ext cx="806873" cy="160796"/>
            <a:chOff x="1516063" y="307975"/>
            <a:chExt cx="884238" cy="1762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371" name="Line 383"/>
            <p:cNvSpPr>
              <a:spLocks noChangeShapeType="1"/>
            </p:cNvSpPr>
            <p:nvPr/>
          </p:nvSpPr>
          <p:spPr bwMode="auto">
            <a:xfrm>
              <a:off x="1516063" y="4540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" name="Line 384"/>
            <p:cNvSpPr>
              <a:spLocks noChangeShapeType="1"/>
            </p:cNvSpPr>
            <p:nvPr/>
          </p:nvSpPr>
          <p:spPr bwMode="auto">
            <a:xfrm>
              <a:off x="1516063" y="4572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3" name="Line 385"/>
            <p:cNvSpPr>
              <a:spLocks noChangeShapeType="1"/>
            </p:cNvSpPr>
            <p:nvPr/>
          </p:nvSpPr>
          <p:spPr bwMode="auto">
            <a:xfrm>
              <a:off x="1519238" y="4587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4" name="Line 386"/>
            <p:cNvSpPr>
              <a:spLocks noChangeShapeType="1"/>
            </p:cNvSpPr>
            <p:nvPr/>
          </p:nvSpPr>
          <p:spPr bwMode="auto">
            <a:xfrm>
              <a:off x="1522413" y="4603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5" name="Line 387"/>
            <p:cNvSpPr>
              <a:spLocks noChangeShapeType="1"/>
            </p:cNvSpPr>
            <p:nvPr/>
          </p:nvSpPr>
          <p:spPr bwMode="auto">
            <a:xfrm>
              <a:off x="1527175" y="4635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6" name="Line 388"/>
            <p:cNvSpPr>
              <a:spLocks noChangeShapeType="1"/>
            </p:cNvSpPr>
            <p:nvPr/>
          </p:nvSpPr>
          <p:spPr bwMode="auto">
            <a:xfrm>
              <a:off x="1533525" y="46513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7" name="Line 389"/>
            <p:cNvSpPr>
              <a:spLocks noChangeShapeType="1"/>
            </p:cNvSpPr>
            <p:nvPr/>
          </p:nvSpPr>
          <p:spPr bwMode="auto">
            <a:xfrm>
              <a:off x="1538288" y="46831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8" name="Line 390"/>
            <p:cNvSpPr>
              <a:spLocks noChangeShapeType="1"/>
            </p:cNvSpPr>
            <p:nvPr/>
          </p:nvSpPr>
          <p:spPr bwMode="auto">
            <a:xfrm>
              <a:off x="1544638" y="46990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" name="Line 391"/>
            <p:cNvSpPr>
              <a:spLocks noChangeShapeType="1"/>
            </p:cNvSpPr>
            <p:nvPr/>
          </p:nvSpPr>
          <p:spPr bwMode="auto">
            <a:xfrm>
              <a:off x="1550988" y="4730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0" name="Line 392"/>
            <p:cNvSpPr>
              <a:spLocks noChangeShapeType="1"/>
            </p:cNvSpPr>
            <p:nvPr/>
          </p:nvSpPr>
          <p:spPr bwMode="auto">
            <a:xfrm>
              <a:off x="1555750" y="4762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1" name="Line 393"/>
            <p:cNvSpPr>
              <a:spLocks noChangeShapeType="1"/>
            </p:cNvSpPr>
            <p:nvPr/>
          </p:nvSpPr>
          <p:spPr bwMode="auto">
            <a:xfrm>
              <a:off x="1558925" y="4794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2" name="Line 394"/>
            <p:cNvSpPr>
              <a:spLocks noChangeShapeType="1"/>
            </p:cNvSpPr>
            <p:nvPr/>
          </p:nvSpPr>
          <p:spPr bwMode="auto">
            <a:xfrm>
              <a:off x="1562100" y="4810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3" name="Line 395"/>
            <p:cNvSpPr>
              <a:spLocks noChangeShapeType="1"/>
            </p:cNvSpPr>
            <p:nvPr/>
          </p:nvSpPr>
          <p:spPr bwMode="auto">
            <a:xfrm>
              <a:off x="1563688" y="484188"/>
              <a:ext cx="411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4" name="Line 396"/>
            <p:cNvSpPr>
              <a:spLocks noChangeShapeType="1"/>
            </p:cNvSpPr>
            <p:nvPr/>
          </p:nvSpPr>
          <p:spPr bwMode="auto">
            <a:xfrm>
              <a:off x="1974850" y="484188"/>
              <a:ext cx="414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5" name="Line 397"/>
            <p:cNvSpPr>
              <a:spLocks noChangeShapeType="1"/>
            </p:cNvSpPr>
            <p:nvPr/>
          </p:nvSpPr>
          <p:spPr bwMode="auto">
            <a:xfrm flipV="1">
              <a:off x="238918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6" name="Line 398"/>
            <p:cNvSpPr>
              <a:spLocks noChangeShapeType="1"/>
            </p:cNvSpPr>
            <p:nvPr/>
          </p:nvSpPr>
          <p:spPr bwMode="auto">
            <a:xfrm flipV="1">
              <a:off x="23907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7" name="Line 399"/>
            <p:cNvSpPr>
              <a:spLocks noChangeShapeType="1"/>
            </p:cNvSpPr>
            <p:nvPr/>
          </p:nvSpPr>
          <p:spPr bwMode="auto">
            <a:xfrm flipV="1">
              <a:off x="2392363" y="4810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8" name="Line 400"/>
            <p:cNvSpPr>
              <a:spLocks noChangeShapeType="1"/>
            </p:cNvSpPr>
            <p:nvPr/>
          </p:nvSpPr>
          <p:spPr bwMode="auto">
            <a:xfrm flipV="1">
              <a:off x="2392363" y="4778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9" name="Line 401"/>
            <p:cNvSpPr>
              <a:spLocks noChangeShapeType="1"/>
            </p:cNvSpPr>
            <p:nvPr/>
          </p:nvSpPr>
          <p:spPr bwMode="auto">
            <a:xfrm flipH="1" flipV="1">
              <a:off x="2390775" y="4746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0" name="Line 402"/>
            <p:cNvSpPr>
              <a:spLocks noChangeShapeType="1"/>
            </p:cNvSpPr>
            <p:nvPr/>
          </p:nvSpPr>
          <p:spPr bwMode="auto">
            <a:xfrm flipH="1" flipV="1">
              <a:off x="2389188" y="47148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1" name="Line 403"/>
            <p:cNvSpPr>
              <a:spLocks noChangeShapeType="1"/>
            </p:cNvSpPr>
            <p:nvPr/>
          </p:nvSpPr>
          <p:spPr bwMode="auto">
            <a:xfrm flipH="1" flipV="1">
              <a:off x="2387600" y="4683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2" name="Line 404"/>
            <p:cNvSpPr>
              <a:spLocks noChangeShapeType="1"/>
            </p:cNvSpPr>
            <p:nvPr/>
          </p:nvSpPr>
          <p:spPr bwMode="auto">
            <a:xfrm flipH="1" flipV="1">
              <a:off x="2382838" y="463550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3" name="Line 405"/>
            <p:cNvSpPr>
              <a:spLocks noChangeShapeType="1"/>
            </p:cNvSpPr>
            <p:nvPr/>
          </p:nvSpPr>
          <p:spPr bwMode="auto">
            <a:xfrm flipH="1" flipV="1">
              <a:off x="2379663" y="4603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4" name="Line 406"/>
            <p:cNvSpPr>
              <a:spLocks noChangeShapeType="1"/>
            </p:cNvSpPr>
            <p:nvPr/>
          </p:nvSpPr>
          <p:spPr bwMode="auto">
            <a:xfrm flipH="1" flipV="1">
              <a:off x="2378075" y="45878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Line 407"/>
            <p:cNvSpPr>
              <a:spLocks noChangeShapeType="1"/>
            </p:cNvSpPr>
            <p:nvPr/>
          </p:nvSpPr>
          <p:spPr bwMode="auto">
            <a:xfrm flipH="1" flipV="1">
              <a:off x="2378075" y="4572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" name="Line 408"/>
            <p:cNvSpPr>
              <a:spLocks noChangeShapeType="1"/>
            </p:cNvSpPr>
            <p:nvPr/>
          </p:nvSpPr>
          <p:spPr bwMode="auto">
            <a:xfrm flipH="1" flipV="1">
              <a:off x="2376488" y="4556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7" name="Line 409"/>
            <p:cNvSpPr>
              <a:spLocks noChangeShapeType="1"/>
            </p:cNvSpPr>
            <p:nvPr/>
          </p:nvSpPr>
          <p:spPr bwMode="auto">
            <a:xfrm flipV="1">
              <a:off x="2376488" y="447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8" name="Line 410"/>
            <p:cNvSpPr>
              <a:spLocks noChangeShapeType="1"/>
            </p:cNvSpPr>
            <p:nvPr/>
          </p:nvSpPr>
          <p:spPr bwMode="auto">
            <a:xfrm flipV="1">
              <a:off x="2376488" y="44291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9" name="Line 411"/>
            <p:cNvSpPr>
              <a:spLocks noChangeShapeType="1"/>
            </p:cNvSpPr>
            <p:nvPr/>
          </p:nvSpPr>
          <p:spPr bwMode="auto">
            <a:xfrm flipV="1">
              <a:off x="2378075" y="436563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0" name="Line 412"/>
            <p:cNvSpPr>
              <a:spLocks noChangeShapeType="1"/>
            </p:cNvSpPr>
            <p:nvPr/>
          </p:nvSpPr>
          <p:spPr bwMode="auto">
            <a:xfrm flipV="1">
              <a:off x="2378075" y="4318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1" name="Line 413"/>
            <p:cNvSpPr>
              <a:spLocks noChangeShapeType="1"/>
            </p:cNvSpPr>
            <p:nvPr/>
          </p:nvSpPr>
          <p:spPr bwMode="auto">
            <a:xfrm flipV="1">
              <a:off x="2379663" y="42862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2" name="Line 414"/>
            <p:cNvSpPr>
              <a:spLocks noChangeShapeType="1"/>
            </p:cNvSpPr>
            <p:nvPr/>
          </p:nvSpPr>
          <p:spPr bwMode="auto">
            <a:xfrm flipV="1">
              <a:off x="2382838" y="422275"/>
              <a:ext cx="4763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3" name="Line 415"/>
            <p:cNvSpPr>
              <a:spLocks noChangeShapeType="1"/>
            </p:cNvSpPr>
            <p:nvPr/>
          </p:nvSpPr>
          <p:spPr bwMode="auto">
            <a:xfrm flipV="1">
              <a:off x="2387600" y="4191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4" name="Line 416"/>
            <p:cNvSpPr>
              <a:spLocks noChangeShapeType="1"/>
            </p:cNvSpPr>
            <p:nvPr/>
          </p:nvSpPr>
          <p:spPr bwMode="auto">
            <a:xfrm flipV="1">
              <a:off x="2390775" y="4175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Line 417"/>
            <p:cNvSpPr>
              <a:spLocks noChangeShapeType="1"/>
            </p:cNvSpPr>
            <p:nvPr/>
          </p:nvSpPr>
          <p:spPr bwMode="auto">
            <a:xfrm flipV="1">
              <a:off x="2392363" y="4159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Line 418"/>
            <p:cNvSpPr>
              <a:spLocks noChangeShapeType="1"/>
            </p:cNvSpPr>
            <p:nvPr/>
          </p:nvSpPr>
          <p:spPr bwMode="auto">
            <a:xfrm flipV="1">
              <a:off x="2393950" y="4127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Line 419"/>
            <p:cNvSpPr>
              <a:spLocks noChangeShapeType="1"/>
            </p:cNvSpPr>
            <p:nvPr/>
          </p:nvSpPr>
          <p:spPr bwMode="auto">
            <a:xfrm flipV="1">
              <a:off x="2397125" y="41116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Line 420"/>
            <p:cNvSpPr>
              <a:spLocks noChangeShapeType="1"/>
            </p:cNvSpPr>
            <p:nvPr/>
          </p:nvSpPr>
          <p:spPr bwMode="auto">
            <a:xfrm flipV="1">
              <a:off x="2398713" y="4095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Line 421"/>
            <p:cNvSpPr>
              <a:spLocks noChangeShapeType="1"/>
            </p:cNvSpPr>
            <p:nvPr/>
          </p:nvSpPr>
          <p:spPr bwMode="auto">
            <a:xfrm flipV="1">
              <a:off x="2400300" y="4079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" name="Line 422"/>
            <p:cNvSpPr>
              <a:spLocks noChangeShapeType="1"/>
            </p:cNvSpPr>
            <p:nvPr/>
          </p:nvSpPr>
          <p:spPr bwMode="auto">
            <a:xfrm flipH="1">
              <a:off x="1698625" y="407988"/>
              <a:ext cx="701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" name="Line 423"/>
            <p:cNvSpPr>
              <a:spLocks noChangeShapeType="1"/>
            </p:cNvSpPr>
            <p:nvPr/>
          </p:nvSpPr>
          <p:spPr bwMode="auto">
            <a:xfrm flipV="1">
              <a:off x="1698625" y="344488"/>
              <a:ext cx="0" cy="635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2" name="Line 424"/>
            <p:cNvSpPr>
              <a:spLocks noChangeShapeType="1"/>
            </p:cNvSpPr>
            <p:nvPr/>
          </p:nvSpPr>
          <p:spPr bwMode="auto">
            <a:xfrm flipH="1">
              <a:off x="1676400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" name="Line 425"/>
            <p:cNvSpPr>
              <a:spLocks noChangeShapeType="1"/>
            </p:cNvSpPr>
            <p:nvPr/>
          </p:nvSpPr>
          <p:spPr bwMode="auto">
            <a:xfrm flipH="1" flipV="1">
              <a:off x="167481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4" name="Line 426"/>
            <p:cNvSpPr>
              <a:spLocks noChangeShapeType="1"/>
            </p:cNvSpPr>
            <p:nvPr/>
          </p:nvSpPr>
          <p:spPr bwMode="auto">
            <a:xfrm flipV="1">
              <a:off x="167481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" name="Line 427"/>
            <p:cNvSpPr>
              <a:spLocks noChangeShapeType="1"/>
            </p:cNvSpPr>
            <p:nvPr/>
          </p:nvSpPr>
          <p:spPr bwMode="auto">
            <a:xfrm flipH="1">
              <a:off x="1668463" y="3079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6" name="Line 428"/>
            <p:cNvSpPr>
              <a:spLocks noChangeShapeType="1"/>
            </p:cNvSpPr>
            <p:nvPr/>
          </p:nvSpPr>
          <p:spPr bwMode="auto">
            <a:xfrm>
              <a:off x="166846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7" name="Line 429"/>
            <p:cNvSpPr>
              <a:spLocks noChangeShapeType="1"/>
            </p:cNvSpPr>
            <p:nvPr/>
          </p:nvSpPr>
          <p:spPr bwMode="auto">
            <a:xfrm flipH="1">
              <a:off x="166846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" name="Line 430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9" name="Line 431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0" name="Line 432"/>
            <p:cNvSpPr>
              <a:spLocks noChangeShapeType="1"/>
            </p:cNvSpPr>
            <p:nvPr/>
          </p:nvSpPr>
          <p:spPr bwMode="auto">
            <a:xfrm flipH="1">
              <a:off x="1622425" y="357188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1" name="Line 433"/>
            <p:cNvSpPr>
              <a:spLocks noChangeShapeType="1"/>
            </p:cNvSpPr>
            <p:nvPr/>
          </p:nvSpPr>
          <p:spPr bwMode="auto">
            <a:xfrm>
              <a:off x="1622425" y="3571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2" name="Line 434"/>
            <p:cNvSpPr>
              <a:spLocks noChangeShapeType="1"/>
            </p:cNvSpPr>
            <p:nvPr/>
          </p:nvSpPr>
          <p:spPr bwMode="auto">
            <a:xfrm flipH="1">
              <a:off x="1608138" y="369888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3" name="Line 435"/>
            <p:cNvSpPr>
              <a:spLocks noChangeShapeType="1"/>
            </p:cNvSpPr>
            <p:nvPr/>
          </p:nvSpPr>
          <p:spPr bwMode="auto">
            <a:xfrm flipH="1" flipV="1">
              <a:off x="1601788" y="323850"/>
              <a:ext cx="6350" cy="460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4" name="Line 436"/>
            <p:cNvSpPr>
              <a:spLocks noChangeShapeType="1"/>
            </p:cNvSpPr>
            <p:nvPr/>
          </p:nvSpPr>
          <p:spPr bwMode="auto">
            <a:xfrm flipH="1">
              <a:off x="159385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5" name="Line 437"/>
            <p:cNvSpPr>
              <a:spLocks noChangeShapeType="1"/>
            </p:cNvSpPr>
            <p:nvPr/>
          </p:nvSpPr>
          <p:spPr bwMode="auto">
            <a:xfrm flipV="1">
              <a:off x="1593850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Line 438"/>
            <p:cNvSpPr>
              <a:spLocks noChangeShapeType="1"/>
            </p:cNvSpPr>
            <p:nvPr/>
          </p:nvSpPr>
          <p:spPr bwMode="auto">
            <a:xfrm flipH="1">
              <a:off x="1582738" y="320675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7" name="Line 439"/>
            <p:cNvSpPr>
              <a:spLocks noChangeShapeType="1"/>
            </p:cNvSpPr>
            <p:nvPr/>
          </p:nvSpPr>
          <p:spPr bwMode="auto">
            <a:xfrm>
              <a:off x="1582738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8" name="Line 440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" name="Line 441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Line 442"/>
            <p:cNvSpPr>
              <a:spLocks noChangeShapeType="1"/>
            </p:cNvSpPr>
            <p:nvPr/>
          </p:nvSpPr>
          <p:spPr bwMode="auto">
            <a:xfrm>
              <a:off x="1574800" y="323850"/>
              <a:ext cx="0" cy="904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" name="Line 443"/>
            <p:cNvSpPr>
              <a:spLocks noChangeShapeType="1"/>
            </p:cNvSpPr>
            <p:nvPr/>
          </p:nvSpPr>
          <p:spPr bwMode="auto">
            <a:xfrm flipH="1">
              <a:off x="1516063" y="414338"/>
              <a:ext cx="587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2" name="Line 444"/>
            <p:cNvSpPr>
              <a:spLocks noChangeShapeType="1"/>
            </p:cNvSpPr>
            <p:nvPr/>
          </p:nvSpPr>
          <p:spPr bwMode="auto">
            <a:xfrm>
              <a:off x="1516063" y="4143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44" name="Espaço Reservado para Número de Slide 443"/>
          <p:cNvSpPr>
            <a:spLocks noGrp="1"/>
          </p:cNvSpPr>
          <p:nvPr>
            <p:ph type="sldNum" sz="quarter" idx="4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C656-2DEF-40A9-967A-0A45BF85860F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45" name="Espaço Reservado para Rodapé 444"/>
          <p:cNvSpPr>
            <a:spLocks noGrp="1"/>
          </p:cNvSpPr>
          <p:nvPr>
            <p:ph type="ftr" sz="quarter" idx="3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>
                <a:solidFill>
                  <a:srgbClr val="FFFFFF">
                    <a:tint val="75000"/>
                  </a:srgbClr>
                </a:solidFill>
              </a:rPr>
              <a:t>SINAVAL – MAIO 2012</a:t>
            </a:r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95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100000"/>
        </a:lnSpc>
        <a:spcBef>
          <a:spcPct val="0"/>
        </a:spcBef>
        <a:buNone/>
        <a:defRPr lang="pt-BR" sz="2000" b="0" kern="1200" cap="none" spc="0" baseline="0" smtClean="0">
          <a:ln w="3175">
            <a:noFill/>
          </a:ln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spaço Reservado para Título 438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36000" rIns="91440" bIns="36000" rtlCol="0" anchor="ctr" anchorCtr="0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lumMod val="100000"/>
                </a:schemeClr>
              </a:gs>
              <a:gs pos="50000">
                <a:schemeClr val="accent2">
                  <a:shade val="45000"/>
                  <a:satMod val="170000"/>
                  <a:lumMod val="100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lumMod val="10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lumMod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5" name="Grupo 39"/>
          <p:cNvGrpSpPr>
            <a:grpSpLocks noChangeAspect="1"/>
          </p:cNvGrpSpPr>
          <p:nvPr/>
        </p:nvGrpSpPr>
        <p:grpSpPr>
          <a:xfrm>
            <a:off x="358889" y="84734"/>
            <a:ext cx="547566" cy="547523"/>
            <a:chOff x="8027988" y="287338"/>
            <a:chExt cx="436599" cy="436562"/>
          </a:xfrm>
          <a:effectLst>
            <a:outerShdw blurRad="25400" dist="25400" dir="2700000" algn="tl" rotWithShape="0">
              <a:prstClr val="black">
                <a:alpha val="71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28023" y="287338"/>
              <a:ext cx="436564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29610" y="293688"/>
              <a:ext cx="431802" cy="288925"/>
            </a:xfrm>
            <a:custGeom>
              <a:avLst/>
              <a:gdLst/>
              <a:ahLst/>
              <a:cxnLst>
                <a:cxn ang="0">
                  <a:pos x="1802" y="11"/>
                </a:cxn>
                <a:cxn ang="0">
                  <a:pos x="2026" y="69"/>
                </a:cxn>
                <a:cxn ang="0">
                  <a:pos x="2229" y="170"/>
                </a:cxn>
                <a:cxn ang="0">
                  <a:pos x="2405" y="310"/>
                </a:cxn>
                <a:cxn ang="0">
                  <a:pos x="2549" y="482"/>
                </a:cxn>
                <a:cxn ang="0">
                  <a:pos x="2656" y="681"/>
                </a:cxn>
                <a:cxn ang="0">
                  <a:pos x="2518" y="827"/>
                </a:cxn>
                <a:cxn ang="0">
                  <a:pos x="2430" y="628"/>
                </a:cxn>
                <a:cxn ang="0">
                  <a:pos x="2300" y="457"/>
                </a:cxn>
                <a:cxn ang="0">
                  <a:pos x="2134" y="321"/>
                </a:cxn>
                <a:cxn ang="0">
                  <a:pos x="1938" y="228"/>
                </a:cxn>
                <a:cxn ang="0">
                  <a:pos x="1720" y="182"/>
                </a:cxn>
                <a:cxn ang="0">
                  <a:pos x="1496" y="191"/>
                </a:cxn>
                <a:cxn ang="0">
                  <a:pos x="1290" y="250"/>
                </a:cxn>
                <a:cxn ang="0">
                  <a:pos x="1108" y="352"/>
                </a:cxn>
                <a:cxn ang="0">
                  <a:pos x="954" y="493"/>
                </a:cxn>
                <a:cxn ang="0">
                  <a:pos x="836" y="665"/>
                </a:cxn>
                <a:cxn ang="0">
                  <a:pos x="759" y="862"/>
                </a:cxn>
                <a:cxn ang="0">
                  <a:pos x="3266" y="1005"/>
                </a:cxn>
                <a:cxn ang="0">
                  <a:pos x="2722" y="1263"/>
                </a:cxn>
                <a:cxn ang="0">
                  <a:pos x="2661" y="1488"/>
                </a:cxn>
                <a:cxn ang="0">
                  <a:pos x="2556" y="1692"/>
                </a:cxn>
                <a:cxn ang="0">
                  <a:pos x="2412" y="1868"/>
                </a:cxn>
                <a:cxn ang="0">
                  <a:pos x="2235" y="2010"/>
                </a:cxn>
                <a:cxn ang="0">
                  <a:pos x="2031" y="2114"/>
                </a:cxn>
                <a:cxn ang="0">
                  <a:pos x="1804" y="2172"/>
                </a:cxn>
                <a:cxn ang="0">
                  <a:pos x="1559" y="2181"/>
                </a:cxn>
                <a:cxn ang="0">
                  <a:pos x="1318" y="2135"/>
                </a:cxn>
                <a:cxn ang="0">
                  <a:pos x="1099" y="2039"/>
                </a:cxn>
                <a:cxn ang="0">
                  <a:pos x="909" y="1900"/>
                </a:cxn>
                <a:cxn ang="0">
                  <a:pos x="752" y="1723"/>
                </a:cxn>
                <a:cxn ang="0">
                  <a:pos x="637" y="1514"/>
                </a:cxn>
                <a:cxn ang="0">
                  <a:pos x="771" y="1362"/>
                </a:cxn>
                <a:cxn ang="0">
                  <a:pos x="859" y="1559"/>
                </a:cxn>
                <a:cxn ang="0">
                  <a:pos x="989" y="1730"/>
                </a:cxn>
                <a:cxn ang="0">
                  <a:pos x="1155" y="1865"/>
                </a:cxn>
                <a:cxn ang="0">
                  <a:pos x="1350" y="1958"/>
                </a:cxn>
                <a:cxn ang="0">
                  <a:pos x="1567" y="2003"/>
                </a:cxn>
                <a:cxn ang="0">
                  <a:pos x="1790" y="1994"/>
                </a:cxn>
                <a:cxn ang="0">
                  <a:pos x="1995" y="1936"/>
                </a:cxn>
                <a:cxn ang="0">
                  <a:pos x="2178" y="1834"/>
                </a:cxn>
                <a:cxn ang="0">
                  <a:pos x="2331" y="1694"/>
                </a:cxn>
                <a:cxn ang="0">
                  <a:pos x="2450" y="1522"/>
                </a:cxn>
                <a:cxn ang="0">
                  <a:pos x="2527" y="1326"/>
                </a:cxn>
                <a:cxn ang="0">
                  <a:pos x="0" y="1184"/>
                </a:cxn>
                <a:cxn ang="0">
                  <a:pos x="564" y="926"/>
                </a:cxn>
                <a:cxn ang="0">
                  <a:pos x="624" y="699"/>
                </a:cxn>
                <a:cxn ang="0">
                  <a:pos x="729" y="495"/>
                </a:cxn>
                <a:cxn ang="0">
                  <a:pos x="873" y="318"/>
                </a:cxn>
                <a:cxn ang="0">
                  <a:pos x="1051" y="175"/>
                </a:cxn>
                <a:cxn ang="0">
                  <a:pos x="1255" y="71"/>
                </a:cxn>
                <a:cxn ang="0">
                  <a:pos x="1482" y="12"/>
                </a:cxn>
              </a:cxnLst>
              <a:rect l="0" t="0" r="r" b="b"/>
              <a:pathLst>
                <a:path w="3266" h="2184">
                  <a:moveTo>
                    <a:pt x="1644" y="0"/>
                  </a:moveTo>
                  <a:lnTo>
                    <a:pt x="1724" y="3"/>
                  </a:lnTo>
                  <a:lnTo>
                    <a:pt x="1802" y="11"/>
                  </a:lnTo>
                  <a:lnTo>
                    <a:pt x="1879" y="25"/>
                  </a:lnTo>
                  <a:lnTo>
                    <a:pt x="1954" y="45"/>
                  </a:lnTo>
                  <a:lnTo>
                    <a:pt x="2026" y="69"/>
                  </a:lnTo>
                  <a:lnTo>
                    <a:pt x="2097" y="98"/>
                  </a:lnTo>
                  <a:lnTo>
                    <a:pt x="2164" y="132"/>
                  </a:lnTo>
                  <a:lnTo>
                    <a:pt x="2229" y="170"/>
                  </a:lnTo>
                  <a:lnTo>
                    <a:pt x="2291" y="213"/>
                  </a:lnTo>
                  <a:lnTo>
                    <a:pt x="2350" y="259"/>
                  </a:lnTo>
                  <a:lnTo>
                    <a:pt x="2405" y="310"/>
                  </a:lnTo>
                  <a:lnTo>
                    <a:pt x="2457" y="364"/>
                  </a:lnTo>
                  <a:lnTo>
                    <a:pt x="2505" y="421"/>
                  </a:lnTo>
                  <a:lnTo>
                    <a:pt x="2549" y="482"/>
                  </a:lnTo>
                  <a:lnTo>
                    <a:pt x="2589" y="545"/>
                  </a:lnTo>
                  <a:lnTo>
                    <a:pt x="2625" y="612"/>
                  </a:lnTo>
                  <a:lnTo>
                    <a:pt x="2656" y="681"/>
                  </a:lnTo>
                  <a:lnTo>
                    <a:pt x="2682" y="753"/>
                  </a:lnTo>
                  <a:lnTo>
                    <a:pt x="2703" y="827"/>
                  </a:lnTo>
                  <a:lnTo>
                    <a:pt x="2518" y="827"/>
                  </a:lnTo>
                  <a:lnTo>
                    <a:pt x="2494" y="758"/>
                  </a:lnTo>
                  <a:lnTo>
                    <a:pt x="2465" y="691"/>
                  </a:lnTo>
                  <a:lnTo>
                    <a:pt x="2430" y="628"/>
                  </a:lnTo>
                  <a:lnTo>
                    <a:pt x="2391" y="568"/>
                  </a:lnTo>
                  <a:lnTo>
                    <a:pt x="2348" y="511"/>
                  </a:lnTo>
                  <a:lnTo>
                    <a:pt x="2300" y="457"/>
                  </a:lnTo>
                  <a:lnTo>
                    <a:pt x="2248" y="408"/>
                  </a:lnTo>
                  <a:lnTo>
                    <a:pt x="2193" y="362"/>
                  </a:lnTo>
                  <a:lnTo>
                    <a:pt x="2134" y="321"/>
                  </a:lnTo>
                  <a:lnTo>
                    <a:pt x="2072" y="285"/>
                  </a:lnTo>
                  <a:lnTo>
                    <a:pt x="2006" y="254"/>
                  </a:lnTo>
                  <a:lnTo>
                    <a:pt x="1938" y="228"/>
                  </a:lnTo>
                  <a:lnTo>
                    <a:pt x="1868" y="207"/>
                  </a:lnTo>
                  <a:lnTo>
                    <a:pt x="1795" y="191"/>
                  </a:lnTo>
                  <a:lnTo>
                    <a:pt x="1720" y="182"/>
                  </a:lnTo>
                  <a:lnTo>
                    <a:pt x="1644" y="179"/>
                  </a:lnTo>
                  <a:lnTo>
                    <a:pt x="1569" y="182"/>
                  </a:lnTo>
                  <a:lnTo>
                    <a:pt x="1496" y="191"/>
                  </a:lnTo>
                  <a:lnTo>
                    <a:pt x="1425" y="205"/>
                  </a:lnTo>
                  <a:lnTo>
                    <a:pt x="1357" y="225"/>
                  </a:lnTo>
                  <a:lnTo>
                    <a:pt x="1290" y="250"/>
                  </a:lnTo>
                  <a:lnTo>
                    <a:pt x="1227" y="279"/>
                  </a:lnTo>
                  <a:lnTo>
                    <a:pt x="1166" y="314"/>
                  </a:lnTo>
                  <a:lnTo>
                    <a:pt x="1108" y="352"/>
                  </a:lnTo>
                  <a:lnTo>
                    <a:pt x="1053" y="395"/>
                  </a:lnTo>
                  <a:lnTo>
                    <a:pt x="1002" y="442"/>
                  </a:lnTo>
                  <a:lnTo>
                    <a:pt x="954" y="493"/>
                  </a:lnTo>
                  <a:lnTo>
                    <a:pt x="910" y="547"/>
                  </a:lnTo>
                  <a:lnTo>
                    <a:pt x="871" y="605"/>
                  </a:lnTo>
                  <a:lnTo>
                    <a:pt x="836" y="665"/>
                  </a:lnTo>
                  <a:lnTo>
                    <a:pt x="805" y="728"/>
                  </a:lnTo>
                  <a:lnTo>
                    <a:pt x="780" y="794"/>
                  </a:lnTo>
                  <a:lnTo>
                    <a:pt x="759" y="862"/>
                  </a:lnTo>
                  <a:lnTo>
                    <a:pt x="744" y="933"/>
                  </a:lnTo>
                  <a:lnTo>
                    <a:pt x="734" y="1005"/>
                  </a:lnTo>
                  <a:lnTo>
                    <a:pt x="3266" y="1005"/>
                  </a:lnTo>
                  <a:lnTo>
                    <a:pt x="3266" y="1184"/>
                  </a:lnTo>
                  <a:lnTo>
                    <a:pt x="2732" y="1184"/>
                  </a:lnTo>
                  <a:lnTo>
                    <a:pt x="2722" y="1263"/>
                  </a:lnTo>
                  <a:lnTo>
                    <a:pt x="2707" y="1340"/>
                  </a:lnTo>
                  <a:lnTo>
                    <a:pt x="2687" y="1415"/>
                  </a:lnTo>
                  <a:lnTo>
                    <a:pt x="2661" y="1488"/>
                  </a:lnTo>
                  <a:lnTo>
                    <a:pt x="2631" y="1559"/>
                  </a:lnTo>
                  <a:lnTo>
                    <a:pt x="2596" y="1628"/>
                  </a:lnTo>
                  <a:lnTo>
                    <a:pt x="2556" y="1692"/>
                  </a:lnTo>
                  <a:lnTo>
                    <a:pt x="2512" y="1754"/>
                  </a:lnTo>
                  <a:lnTo>
                    <a:pt x="2464" y="1813"/>
                  </a:lnTo>
                  <a:lnTo>
                    <a:pt x="2412" y="1868"/>
                  </a:lnTo>
                  <a:lnTo>
                    <a:pt x="2357" y="1919"/>
                  </a:lnTo>
                  <a:lnTo>
                    <a:pt x="2298" y="1967"/>
                  </a:lnTo>
                  <a:lnTo>
                    <a:pt x="2235" y="2010"/>
                  </a:lnTo>
                  <a:lnTo>
                    <a:pt x="2170" y="2049"/>
                  </a:lnTo>
                  <a:lnTo>
                    <a:pt x="2102" y="2084"/>
                  </a:lnTo>
                  <a:lnTo>
                    <a:pt x="2031" y="2114"/>
                  </a:lnTo>
                  <a:lnTo>
                    <a:pt x="1957" y="2138"/>
                  </a:lnTo>
                  <a:lnTo>
                    <a:pt x="1882" y="2158"/>
                  </a:lnTo>
                  <a:lnTo>
                    <a:pt x="1804" y="2172"/>
                  </a:lnTo>
                  <a:lnTo>
                    <a:pt x="1725" y="2181"/>
                  </a:lnTo>
                  <a:lnTo>
                    <a:pt x="1644" y="2184"/>
                  </a:lnTo>
                  <a:lnTo>
                    <a:pt x="1559" y="2181"/>
                  </a:lnTo>
                  <a:lnTo>
                    <a:pt x="1477" y="2171"/>
                  </a:lnTo>
                  <a:lnTo>
                    <a:pt x="1396" y="2156"/>
                  </a:lnTo>
                  <a:lnTo>
                    <a:pt x="1318" y="2135"/>
                  </a:lnTo>
                  <a:lnTo>
                    <a:pt x="1242" y="2108"/>
                  </a:lnTo>
                  <a:lnTo>
                    <a:pt x="1169" y="2076"/>
                  </a:lnTo>
                  <a:lnTo>
                    <a:pt x="1099" y="2039"/>
                  </a:lnTo>
                  <a:lnTo>
                    <a:pt x="1032" y="1997"/>
                  </a:lnTo>
                  <a:lnTo>
                    <a:pt x="969" y="1951"/>
                  </a:lnTo>
                  <a:lnTo>
                    <a:pt x="909" y="1900"/>
                  </a:lnTo>
                  <a:lnTo>
                    <a:pt x="852" y="1845"/>
                  </a:lnTo>
                  <a:lnTo>
                    <a:pt x="800" y="1786"/>
                  </a:lnTo>
                  <a:lnTo>
                    <a:pt x="752" y="1723"/>
                  </a:lnTo>
                  <a:lnTo>
                    <a:pt x="709" y="1657"/>
                  </a:lnTo>
                  <a:lnTo>
                    <a:pt x="671" y="1587"/>
                  </a:lnTo>
                  <a:lnTo>
                    <a:pt x="637" y="1514"/>
                  </a:lnTo>
                  <a:lnTo>
                    <a:pt x="609" y="1439"/>
                  </a:lnTo>
                  <a:lnTo>
                    <a:pt x="586" y="1362"/>
                  </a:lnTo>
                  <a:lnTo>
                    <a:pt x="771" y="1362"/>
                  </a:lnTo>
                  <a:lnTo>
                    <a:pt x="795" y="1431"/>
                  </a:lnTo>
                  <a:lnTo>
                    <a:pt x="825" y="1496"/>
                  </a:lnTo>
                  <a:lnTo>
                    <a:pt x="859" y="1559"/>
                  </a:lnTo>
                  <a:lnTo>
                    <a:pt x="898" y="1620"/>
                  </a:lnTo>
                  <a:lnTo>
                    <a:pt x="942" y="1677"/>
                  </a:lnTo>
                  <a:lnTo>
                    <a:pt x="989" y="1730"/>
                  </a:lnTo>
                  <a:lnTo>
                    <a:pt x="1041" y="1779"/>
                  </a:lnTo>
                  <a:lnTo>
                    <a:pt x="1096" y="1824"/>
                  </a:lnTo>
                  <a:lnTo>
                    <a:pt x="1155" y="1865"/>
                  </a:lnTo>
                  <a:lnTo>
                    <a:pt x="1217" y="1901"/>
                  </a:lnTo>
                  <a:lnTo>
                    <a:pt x="1282" y="1932"/>
                  </a:lnTo>
                  <a:lnTo>
                    <a:pt x="1350" y="1958"/>
                  </a:lnTo>
                  <a:lnTo>
                    <a:pt x="1420" y="1979"/>
                  </a:lnTo>
                  <a:lnTo>
                    <a:pt x="1493" y="1994"/>
                  </a:lnTo>
                  <a:lnTo>
                    <a:pt x="1567" y="2003"/>
                  </a:lnTo>
                  <a:lnTo>
                    <a:pt x="1644" y="2006"/>
                  </a:lnTo>
                  <a:lnTo>
                    <a:pt x="1718" y="2003"/>
                  </a:lnTo>
                  <a:lnTo>
                    <a:pt x="1790" y="1994"/>
                  </a:lnTo>
                  <a:lnTo>
                    <a:pt x="1861" y="1980"/>
                  </a:lnTo>
                  <a:lnTo>
                    <a:pt x="1929" y="1961"/>
                  </a:lnTo>
                  <a:lnTo>
                    <a:pt x="1995" y="1936"/>
                  </a:lnTo>
                  <a:lnTo>
                    <a:pt x="2059" y="1906"/>
                  </a:lnTo>
                  <a:lnTo>
                    <a:pt x="2120" y="1872"/>
                  </a:lnTo>
                  <a:lnTo>
                    <a:pt x="2178" y="1834"/>
                  </a:lnTo>
                  <a:lnTo>
                    <a:pt x="2233" y="1791"/>
                  </a:lnTo>
                  <a:lnTo>
                    <a:pt x="2284" y="1745"/>
                  </a:lnTo>
                  <a:lnTo>
                    <a:pt x="2331" y="1694"/>
                  </a:lnTo>
                  <a:lnTo>
                    <a:pt x="2375" y="1640"/>
                  </a:lnTo>
                  <a:lnTo>
                    <a:pt x="2415" y="1582"/>
                  </a:lnTo>
                  <a:lnTo>
                    <a:pt x="2450" y="1522"/>
                  </a:lnTo>
                  <a:lnTo>
                    <a:pt x="2481" y="1459"/>
                  </a:lnTo>
                  <a:lnTo>
                    <a:pt x="2507" y="1394"/>
                  </a:lnTo>
                  <a:lnTo>
                    <a:pt x="2527" y="1326"/>
                  </a:lnTo>
                  <a:lnTo>
                    <a:pt x="2543" y="1256"/>
                  </a:lnTo>
                  <a:lnTo>
                    <a:pt x="2553" y="1184"/>
                  </a:lnTo>
                  <a:lnTo>
                    <a:pt x="0" y="1184"/>
                  </a:lnTo>
                  <a:lnTo>
                    <a:pt x="0" y="1005"/>
                  </a:lnTo>
                  <a:lnTo>
                    <a:pt x="555" y="1005"/>
                  </a:lnTo>
                  <a:lnTo>
                    <a:pt x="564" y="926"/>
                  </a:lnTo>
                  <a:lnTo>
                    <a:pt x="579" y="848"/>
                  </a:lnTo>
                  <a:lnTo>
                    <a:pt x="599" y="772"/>
                  </a:lnTo>
                  <a:lnTo>
                    <a:pt x="624" y="699"/>
                  </a:lnTo>
                  <a:lnTo>
                    <a:pt x="655" y="628"/>
                  </a:lnTo>
                  <a:lnTo>
                    <a:pt x="690" y="560"/>
                  </a:lnTo>
                  <a:lnTo>
                    <a:pt x="729" y="495"/>
                  </a:lnTo>
                  <a:lnTo>
                    <a:pt x="773" y="432"/>
                  </a:lnTo>
                  <a:lnTo>
                    <a:pt x="821" y="374"/>
                  </a:lnTo>
                  <a:lnTo>
                    <a:pt x="873" y="318"/>
                  </a:lnTo>
                  <a:lnTo>
                    <a:pt x="929" y="266"/>
                  </a:lnTo>
                  <a:lnTo>
                    <a:pt x="988" y="219"/>
                  </a:lnTo>
                  <a:lnTo>
                    <a:pt x="1051" y="175"/>
                  </a:lnTo>
                  <a:lnTo>
                    <a:pt x="1116" y="136"/>
                  </a:lnTo>
                  <a:lnTo>
                    <a:pt x="1184" y="101"/>
                  </a:lnTo>
                  <a:lnTo>
                    <a:pt x="1255" y="71"/>
                  </a:lnTo>
                  <a:lnTo>
                    <a:pt x="1329" y="46"/>
                  </a:lnTo>
                  <a:lnTo>
                    <a:pt x="1405" y="26"/>
                  </a:lnTo>
                  <a:lnTo>
                    <a:pt x="1482" y="12"/>
                  </a:lnTo>
                  <a:lnTo>
                    <a:pt x="1562" y="3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07399" y="665162"/>
              <a:ext cx="11112" cy="587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26484" y="665162"/>
              <a:ext cx="365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79" y="359"/>
                </a:cxn>
                <a:cxn ang="0">
                  <a:pos x="276" y="359"/>
                </a:cxn>
                <a:cxn ang="0">
                  <a:pos x="276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276" h="441">
                  <a:moveTo>
                    <a:pt x="0" y="0"/>
                  </a:moveTo>
                  <a:lnTo>
                    <a:pt x="79" y="0"/>
                  </a:lnTo>
                  <a:lnTo>
                    <a:pt x="79" y="359"/>
                  </a:lnTo>
                  <a:lnTo>
                    <a:pt x="276" y="359"/>
                  </a:lnTo>
                  <a:lnTo>
                    <a:pt x="276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210583" y="665162"/>
              <a:ext cx="73025" cy="58737"/>
            </a:xfrm>
            <a:custGeom>
              <a:avLst/>
              <a:gdLst/>
              <a:ahLst/>
              <a:cxnLst>
                <a:cxn ang="0">
                  <a:pos x="278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8" y="83"/>
                </a:cxn>
                <a:cxn ang="0">
                  <a:pos x="233" y="0"/>
                </a:cxn>
                <a:cxn ang="0">
                  <a:pos x="322" y="0"/>
                </a:cxn>
                <a:cxn ang="0">
                  <a:pos x="555" y="439"/>
                </a:cxn>
                <a:cxn ang="0">
                  <a:pos x="467" y="439"/>
                </a:cxn>
                <a:cxn ang="0">
                  <a:pos x="422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5" h="439">
                  <a:moveTo>
                    <a:pt x="278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8" y="83"/>
                  </a:lnTo>
                  <a:close/>
                  <a:moveTo>
                    <a:pt x="233" y="0"/>
                  </a:moveTo>
                  <a:lnTo>
                    <a:pt x="322" y="0"/>
                  </a:lnTo>
                  <a:lnTo>
                    <a:pt x="555" y="439"/>
                  </a:lnTo>
                  <a:lnTo>
                    <a:pt x="467" y="439"/>
                  </a:lnTo>
                  <a:lnTo>
                    <a:pt x="422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42347" y="665162"/>
              <a:ext cx="73025" cy="58737"/>
            </a:xfrm>
            <a:custGeom>
              <a:avLst/>
              <a:gdLst/>
              <a:ahLst/>
              <a:cxnLst>
                <a:cxn ang="0">
                  <a:pos x="277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7" y="83"/>
                </a:cxn>
                <a:cxn ang="0">
                  <a:pos x="233" y="0"/>
                </a:cxn>
                <a:cxn ang="0">
                  <a:pos x="321" y="0"/>
                </a:cxn>
                <a:cxn ang="0">
                  <a:pos x="554" y="439"/>
                </a:cxn>
                <a:cxn ang="0">
                  <a:pos x="466" y="439"/>
                </a:cxn>
                <a:cxn ang="0">
                  <a:pos x="421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4" h="439">
                  <a:moveTo>
                    <a:pt x="277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7" y="83"/>
                  </a:lnTo>
                  <a:close/>
                  <a:moveTo>
                    <a:pt x="233" y="0"/>
                  </a:moveTo>
                  <a:lnTo>
                    <a:pt x="321" y="0"/>
                  </a:lnTo>
                  <a:lnTo>
                    <a:pt x="554" y="439"/>
                  </a:lnTo>
                  <a:lnTo>
                    <a:pt x="466" y="439"/>
                  </a:lnTo>
                  <a:lnTo>
                    <a:pt x="421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75664" y="665162"/>
              <a:ext cx="746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77" y="356"/>
                </a:cxn>
                <a:cxn ang="0">
                  <a:pos x="466" y="0"/>
                </a:cxn>
                <a:cxn ang="0">
                  <a:pos x="554" y="0"/>
                </a:cxn>
                <a:cxn ang="0">
                  <a:pos x="321" y="439"/>
                </a:cxn>
                <a:cxn ang="0">
                  <a:pos x="233" y="439"/>
                </a:cxn>
                <a:cxn ang="0">
                  <a:pos x="0" y="0"/>
                </a:cxn>
              </a:cxnLst>
              <a:rect l="0" t="0" r="r" b="b"/>
              <a:pathLst>
                <a:path w="554" h="439">
                  <a:moveTo>
                    <a:pt x="0" y="0"/>
                  </a:moveTo>
                  <a:lnTo>
                    <a:pt x="88" y="0"/>
                  </a:lnTo>
                  <a:lnTo>
                    <a:pt x="277" y="356"/>
                  </a:lnTo>
                  <a:lnTo>
                    <a:pt x="466" y="0"/>
                  </a:lnTo>
                  <a:lnTo>
                    <a:pt x="554" y="0"/>
                  </a:lnTo>
                  <a:lnTo>
                    <a:pt x="321" y="439"/>
                  </a:lnTo>
                  <a:lnTo>
                    <a:pt x="233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37547" y="665161"/>
              <a:ext cx="650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0"/>
                </a:cxn>
                <a:cxn ang="0">
                  <a:pos x="408" y="329"/>
                </a:cxn>
                <a:cxn ang="0">
                  <a:pos x="408" y="0"/>
                </a:cxn>
                <a:cxn ang="0">
                  <a:pos x="488" y="0"/>
                </a:cxn>
                <a:cxn ang="0">
                  <a:pos x="488" y="441"/>
                </a:cxn>
                <a:cxn ang="0">
                  <a:pos x="408" y="441"/>
                </a:cxn>
                <a:cxn ang="0">
                  <a:pos x="80" y="112"/>
                </a:cxn>
                <a:cxn ang="0">
                  <a:pos x="80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488" h="441">
                  <a:moveTo>
                    <a:pt x="0" y="0"/>
                  </a:moveTo>
                  <a:lnTo>
                    <a:pt x="80" y="0"/>
                  </a:lnTo>
                  <a:lnTo>
                    <a:pt x="408" y="329"/>
                  </a:lnTo>
                  <a:lnTo>
                    <a:pt x="408" y="0"/>
                  </a:lnTo>
                  <a:lnTo>
                    <a:pt x="488" y="0"/>
                  </a:lnTo>
                  <a:lnTo>
                    <a:pt x="488" y="441"/>
                  </a:lnTo>
                  <a:lnTo>
                    <a:pt x="408" y="441"/>
                  </a:lnTo>
                  <a:lnTo>
                    <a:pt x="80" y="112"/>
                  </a:lnTo>
                  <a:lnTo>
                    <a:pt x="8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27988" y="665163"/>
              <a:ext cx="65087" cy="5873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418" y="9"/>
                </a:cxn>
                <a:cxn ang="0">
                  <a:pos x="455" y="35"/>
                </a:cxn>
                <a:cxn ang="0">
                  <a:pos x="433" y="128"/>
                </a:cxn>
                <a:cxn ang="0">
                  <a:pos x="388" y="86"/>
                </a:cxn>
                <a:cxn ang="0">
                  <a:pos x="368" y="80"/>
                </a:cxn>
                <a:cxn ang="0">
                  <a:pos x="112" y="83"/>
                </a:cxn>
                <a:cxn ang="0">
                  <a:pos x="90" y="100"/>
                </a:cxn>
                <a:cxn ang="0">
                  <a:pos x="81" y="130"/>
                </a:cxn>
                <a:cxn ang="0">
                  <a:pos x="90" y="159"/>
                </a:cxn>
                <a:cxn ang="0">
                  <a:pos x="112" y="177"/>
                </a:cxn>
                <a:cxn ang="0">
                  <a:pos x="375" y="180"/>
                </a:cxn>
                <a:cxn ang="0">
                  <a:pos x="419" y="191"/>
                </a:cxn>
                <a:cxn ang="0">
                  <a:pos x="456" y="218"/>
                </a:cxn>
                <a:cxn ang="0">
                  <a:pos x="480" y="259"/>
                </a:cxn>
                <a:cxn ang="0">
                  <a:pos x="489" y="309"/>
                </a:cxn>
                <a:cxn ang="0">
                  <a:pos x="480" y="359"/>
                </a:cxn>
                <a:cxn ang="0">
                  <a:pos x="456" y="400"/>
                </a:cxn>
                <a:cxn ang="0">
                  <a:pos x="419" y="428"/>
                </a:cxn>
                <a:cxn ang="0">
                  <a:pos x="375" y="439"/>
                </a:cxn>
                <a:cxn ang="0">
                  <a:pos x="93" y="437"/>
                </a:cxn>
                <a:cxn ang="0">
                  <a:pos x="53" y="419"/>
                </a:cxn>
                <a:cxn ang="0">
                  <a:pos x="0" y="368"/>
                </a:cxn>
                <a:cxn ang="0">
                  <a:pos x="93" y="346"/>
                </a:cxn>
                <a:cxn ang="0">
                  <a:pos x="111" y="357"/>
                </a:cxn>
                <a:cxn ang="0">
                  <a:pos x="365" y="359"/>
                </a:cxn>
                <a:cxn ang="0">
                  <a:pos x="391" y="349"/>
                </a:cxn>
                <a:cxn ang="0">
                  <a:pos x="407" y="325"/>
                </a:cxn>
                <a:cxn ang="0">
                  <a:pos x="407" y="294"/>
                </a:cxn>
                <a:cxn ang="0">
                  <a:pos x="391" y="269"/>
                </a:cxn>
                <a:cxn ang="0">
                  <a:pos x="365" y="259"/>
                </a:cxn>
                <a:cxn ang="0">
                  <a:pos x="92" y="256"/>
                </a:cxn>
                <a:cxn ang="0">
                  <a:pos x="51" y="236"/>
                </a:cxn>
                <a:cxn ang="0">
                  <a:pos x="20" y="202"/>
                </a:cxn>
                <a:cxn ang="0">
                  <a:pos x="3" y="156"/>
                </a:cxn>
                <a:cxn ang="0">
                  <a:pos x="3" y="104"/>
                </a:cxn>
                <a:cxn ang="0">
                  <a:pos x="20" y="58"/>
                </a:cxn>
                <a:cxn ang="0">
                  <a:pos x="51" y="23"/>
                </a:cxn>
                <a:cxn ang="0">
                  <a:pos x="92" y="3"/>
                </a:cxn>
              </a:cxnLst>
              <a:rect l="0" t="0" r="r" b="b"/>
              <a:pathLst>
                <a:path w="490" h="439">
                  <a:moveTo>
                    <a:pt x="115" y="0"/>
                  </a:moveTo>
                  <a:lnTo>
                    <a:pt x="375" y="0"/>
                  </a:lnTo>
                  <a:lnTo>
                    <a:pt x="397" y="2"/>
                  </a:lnTo>
                  <a:lnTo>
                    <a:pt x="418" y="9"/>
                  </a:lnTo>
                  <a:lnTo>
                    <a:pt x="438" y="20"/>
                  </a:lnTo>
                  <a:lnTo>
                    <a:pt x="455" y="35"/>
                  </a:lnTo>
                  <a:lnTo>
                    <a:pt x="490" y="71"/>
                  </a:lnTo>
                  <a:lnTo>
                    <a:pt x="433" y="128"/>
                  </a:lnTo>
                  <a:lnTo>
                    <a:pt x="397" y="93"/>
                  </a:lnTo>
                  <a:lnTo>
                    <a:pt x="388" y="86"/>
                  </a:lnTo>
                  <a:lnTo>
                    <a:pt x="379" y="82"/>
                  </a:lnTo>
                  <a:lnTo>
                    <a:pt x="368" y="80"/>
                  </a:lnTo>
                  <a:lnTo>
                    <a:pt x="126" y="80"/>
                  </a:lnTo>
                  <a:lnTo>
                    <a:pt x="112" y="83"/>
                  </a:lnTo>
                  <a:lnTo>
                    <a:pt x="99" y="90"/>
                  </a:lnTo>
                  <a:lnTo>
                    <a:pt x="90" y="100"/>
                  </a:lnTo>
                  <a:lnTo>
                    <a:pt x="83" y="114"/>
                  </a:lnTo>
                  <a:lnTo>
                    <a:pt x="81" y="130"/>
                  </a:lnTo>
                  <a:lnTo>
                    <a:pt x="83" y="146"/>
                  </a:lnTo>
                  <a:lnTo>
                    <a:pt x="90" y="159"/>
                  </a:lnTo>
                  <a:lnTo>
                    <a:pt x="99" y="170"/>
                  </a:lnTo>
                  <a:lnTo>
                    <a:pt x="112" y="177"/>
                  </a:lnTo>
                  <a:lnTo>
                    <a:pt x="126" y="180"/>
                  </a:lnTo>
                  <a:lnTo>
                    <a:pt x="375" y="180"/>
                  </a:lnTo>
                  <a:lnTo>
                    <a:pt x="398" y="183"/>
                  </a:lnTo>
                  <a:lnTo>
                    <a:pt x="419" y="191"/>
                  </a:lnTo>
                  <a:lnTo>
                    <a:pt x="439" y="203"/>
                  </a:lnTo>
                  <a:lnTo>
                    <a:pt x="456" y="218"/>
                  </a:lnTo>
                  <a:lnTo>
                    <a:pt x="470" y="237"/>
                  </a:lnTo>
                  <a:lnTo>
                    <a:pt x="480" y="259"/>
                  </a:lnTo>
                  <a:lnTo>
                    <a:pt x="487" y="283"/>
                  </a:lnTo>
                  <a:lnTo>
                    <a:pt x="489" y="309"/>
                  </a:lnTo>
                  <a:lnTo>
                    <a:pt x="487" y="335"/>
                  </a:lnTo>
                  <a:lnTo>
                    <a:pt x="480" y="359"/>
                  </a:lnTo>
                  <a:lnTo>
                    <a:pt x="470" y="381"/>
                  </a:lnTo>
                  <a:lnTo>
                    <a:pt x="456" y="400"/>
                  </a:lnTo>
                  <a:lnTo>
                    <a:pt x="439" y="416"/>
                  </a:lnTo>
                  <a:lnTo>
                    <a:pt x="419" y="428"/>
                  </a:lnTo>
                  <a:lnTo>
                    <a:pt x="398" y="436"/>
                  </a:lnTo>
                  <a:lnTo>
                    <a:pt x="375" y="439"/>
                  </a:lnTo>
                  <a:lnTo>
                    <a:pt x="116" y="439"/>
                  </a:lnTo>
                  <a:lnTo>
                    <a:pt x="93" y="437"/>
                  </a:lnTo>
                  <a:lnTo>
                    <a:pt x="72" y="430"/>
                  </a:lnTo>
                  <a:lnTo>
                    <a:pt x="53" y="419"/>
                  </a:lnTo>
                  <a:lnTo>
                    <a:pt x="36" y="404"/>
                  </a:lnTo>
                  <a:lnTo>
                    <a:pt x="0" y="368"/>
                  </a:lnTo>
                  <a:lnTo>
                    <a:pt x="57" y="311"/>
                  </a:lnTo>
                  <a:lnTo>
                    <a:pt x="93" y="346"/>
                  </a:lnTo>
                  <a:lnTo>
                    <a:pt x="102" y="353"/>
                  </a:lnTo>
                  <a:lnTo>
                    <a:pt x="111" y="357"/>
                  </a:lnTo>
                  <a:lnTo>
                    <a:pt x="122" y="359"/>
                  </a:lnTo>
                  <a:lnTo>
                    <a:pt x="365" y="359"/>
                  </a:lnTo>
                  <a:lnTo>
                    <a:pt x="379" y="356"/>
                  </a:lnTo>
                  <a:lnTo>
                    <a:pt x="391" y="349"/>
                  </a:lnTo>
                  <a:lnTo>
                    <a:pt x="401" y="339"/>
                  </a:lnTo>
                  <a:lnTo>
                    <a:pt x="407" y="325"/>
                  </a:lnTo>
                  <a:lnTo>
                    <a:pt x="409" y="309"/>
                  </a:lnTo>
                  <a:lnTo>
                    <a:pt x="407" y="294"/>
                  </a:lnTo>
                  <a:lnTo>
                    <a:pt x="401" y="280"/>
                  </a:lnTo>
                  <a:lnTo>
                    <a:pt x="391" y="269"/>
                  </a:lnTo>
                  <a:lnTo>
                    <a:pt x="379" y="262"/>
                  </a:lnTo>
                  <a:lnTo>
                    <a:pt x="365" y="259"/>
                  </a:lnTo>
                  <a:lnTo>
                    <a:pt x="115" y="259"/>
                  </a:lnTo>
                  <a:lnTo>
                    <a:pt x="92" y="256"/>
                  </a:lnTo>
                  <a:lnTo>
                    <a:pt x="71" y="248"/>
                  </a:lnTo>
                  <a:lnTo>
                    <a:pt x="51" y="236"/>
                  </a:lnTo>
                  <a:lnTo>
                    <a:pt x="34" y="221"/>
                  </a:lnTo>
                  <a:lnTo>
                    <a:pt x="20" y="202"/>
                  </a:lnTo>
                  <a:lnTo>
                    <a:pt x="10" y="180"/>
                  </a:lnTo>
                  <a:lnTo>
                    <a:pt x="3" y="156"/>
                  </a:lnTo>
                  <a:lnTo>
                    <a:pt x="1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0" y="58"/>
                  </a:lnTo>
                  <a:lnTo>
                    <a:pt x="34" y="39"/>
                  </a:lnTo>
                  <a:lnTo>
                    <a:pt x="51" y="23"/>
                  </a:lnTo>
                  <a:lnTo>
                    <a:pt x="71" y="11"/>
                  </a:lnTo>
                  <a:lnTo>
                    <a:pt x="92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Espaço Reservado para Título 8"/>
          <p:cNvSpPr txBox="1">
            <a:spLocks/>
          </p:cNvSpPr>
          <p:nvPr/>
        </p:nvSpPr>
        <p:spPr>
          <a:xfrm>
            <a:off x="1475656" y="435521"/>
            <a:ext cx="6696744" cy="263525"/>
          </a:xfrm>
          <a:prstGeom prst="rect">
            <a:avLst/>
          </a:prstGeom>
        </p:spPr>
        <p:txBody>
          <a:bodyPr lIns="0" rIns="0" bIns="0"/>
          <a:lstStyle/>
          <a:p>
            <a:pPr eaLnBrk="0" hangingPunct="0">
              <a:defRPr/>
            </a:pPr>
            <a:r>
              <a:rPr lang="pt-BR" sz="1700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Sindicato Nacional da Indústria da Construção e Reparação Naval e Offshore</a:t>
            </a:r>
            <a:endParaRPr lang="en-US" sz="1700" dirty="0">
              <a:solidFill>
                <a:prstClr val="white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285895" y="241805"/>
            <a:ext cx="576545" cy="162245"/>
            <a:chOff x="6664325" y="307975"/>
            <a:chExt cx="631826" cy="177801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7296150" y="403225"/>
              <a:ext cx="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227888" y="403225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7227888" y="392113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7216775" y="373063"/>
              <a:ext cx="1111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216775" y="3619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183438" y="361950"/>
              <a:ext cx="33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7183438" y="3492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7183438" y="3365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7153275" y="336550"/>
              <a:ext cx="30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7131050" y="309563"/>
              <a:ext cx="22225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7110413" y="307975"/>
              <a:ext cx="206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7110413" y="307975"/>
              <a:ext cx="0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7096125" y="3365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096125" y="336550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7088188" y="3460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7088188" y="346075"/>
              <a:ext cx="635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7083425" y="365125"/>
              <a:ext cx="11113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7072313" y="3857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7061200" y="385763"/>
              <a:ext cx="11113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7011988" y="403225"/>
              <a:ext cx="492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7011988" y="385763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011988" y="385763"/>
              <a:ext cx="269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7038975" y="36988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6972300" y="3698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951663" y="369888"/>
              <a:ext cx="2063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6951663" y="376238"/>
              <a:ext cx="0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6946900" y="4032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6946900" y="3635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6880225" y="349250"/>
              <a:ext cx="66675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6837363" y="349250"/>
              <a:ext cx="4286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 flipV="1">
              <a:off x="6829425" y="36830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6829425" y="368300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 flipV="1">
              <a:off x="6829425" y="384175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V="1">
              <a:off x="6835775" y="374650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6837363" y="357188"/>
              <a:ext cx="4445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881813" y="357188"/>
              <a:ext cx="4921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6931025" y="369888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>
              <a:off x="6924675" y="4032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924675" y="4032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 flipV="1">
              <a:off x="6913563" y="415925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6913563" y="415925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6707188" y="431800"/>
              <a:ext cx="2063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6707188" y="4318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683375" y="436563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6664325" y="436563"/>
              <a:ext cx="1905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6664325" y="446088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6678613" y="446088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6664325" y="45561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664325" y="4556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6669088" y="4572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6672263" y="46037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6673850" y="4635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6675438" y="4667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6677025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678613" y="4730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6678613" y="4762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6680200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66817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66833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6684963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6686550" y="4841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6689725" y="482600"/>
              <a:ext cx="5619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7251700" y="48260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72532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256463" y="47942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7256463" y="4778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7258050" y="47625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7259638" y="47466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7259638" y="4714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7259638" y="4667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7261225" y="458788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7265988" y="450850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7270750" y="444500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7277100" y="43656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7283450" y="43021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7289800" y="42386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7668344" y="60148"/>
            <a:ext cx="436029" cy="391124"/>
            <a:chOff x="8332788" y="57150"/>
            <a:chExt cx="477837" cy="428626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V="1">
              <a:off x="8736013" y="392113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 flipH="1" flipV="1">
              <a:off x="8726488" y="379413"/>
              <a:ext cx="952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 flipV="1">
              <a:off x="8726488" y="365125"/>
              <a:ext cx="1270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8739188" y="350838"/>
              <a:ext cx="71437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Line 101"/>
            <p:cNvSpPr>
              <a:spLocks noChangeShapeType="1"/>
            </p:cNvSpPr>
            <p:nvPr/>
          </p:nvSpPr>
          <p:spPr bwMode="auto">
            <a:xfrm flipV="1">
              <a:off x="8810625" y="3460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 flipH="1">
              <a:off x="8691563" y="346075"/>
              <a:ext cx="1190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Line 103"/>
            <p:cNvSpPr>
              <a:spLocks noChangeShapeType="1"/>
            </p:cNvSpPr>
            <p:nvPr/>
          </p:nvSpPr>
          <p:spPr bwMode="auto">
            <a:xfrm flipV="1">
              <a:off x="8691563" y="327025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H="1">
              <a:off x="8653463" y="327025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>
              <a:off x="8653463" y="3270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 flipH="1">
              <a:off x="8645525" y="341313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>
              <a:off x="8645525" y="3413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H="1">
              <a:off x="8593138" y="354013"/>
              <a:ext cx="5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 flipV="1">
              <a:off x="8589963" y="34766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flipH="1">
              <a:off x="8553450" y="347663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Line 111"/>
            <p:cNvSpPr>
              <a:spLocks noChangeShapeType="1"/>
            </p:cNvSpPr>
            <p:nvPr/>
          </p:nvSpPr>
          <p:spPr bwMode="auto">
            <a:xfrm flipV="1">
              <a:off x="8553450" y="339725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 flipV="1">
              <a:off x="8564563" y="325438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H="1">
              <a:off x="8543925" y="325438"/>
              <a:ext cx="206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14"/>
            <p:cNvSpPr>
              <a:spLocks noChangeShapeType="1"/>
            </p:cNvSpPr>
            <p:nvPr/>
          </p:nvSpPr>
          <p:spPr bwMode="auto">
            <a:xfrm flipV="1">
              <a:off x="8543925" y="301625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Line 115"/>
            <p:cNvSpPr>
              <a:spLocks noChangeShapeType="1"/>
            </p:cNvSpPr>
            <p:nvPr/>
          </p:nvSpPr>
          <p:spPr bwMode="auto">
            <a:xfrm flipH="1" flipV="1">
              <a:off x="8534400" y="293688"/>
              <a:ext cx="9525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Line 116"/>
            <p:cNvSpPr>
              <a:spLocks noChangeShapeType="1"/>
            </p:cNvSpPr>
            <p:nvPr/>
          </p:nvSpPr>
          <p:spPr bwMode="auto">
            <a:xfrm flipH="1" flipV="1">
              <a:off x="8532813" y="204788"/>
              <a:ext cx="1587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H="1" flipV="1">
              <a:off x="8509000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H="1" flipV="1">
              <a:off x="8486775" y="57150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Line 119"/>
            <p:cNvSpPr>
              <a:spLocks noChangeShapeType="1"/>
            </p:cNvSpPr>
            <p:nvPr/>
          </p:nvSpPr>
          <p:spPr bwMode="auto">
            <a:xfrm flipH="1">
              <a:off x="8480425" y="57150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Line 120"/>
            <p:cNvSpPr>
              <a:spLocks noChangeShapeType="1"/>
            </p:cNvSpPr>
            <p:nvPr/>
          </p:nvSpPr>
          <p:spPr bwMode="auto">
            <a:xfrm flipH="1">
              <a:off x="8456613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>
              <a:off x="8456613" y="2047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Line 122"/>
            <p:cNvSpPr>
              <a:spLocks noChangeShapeType="1"/>
            </p:cNvSpPr>
            <p:nvPr/>
          </p:nvSpPr>
          <p:spPr bwMode="auto">
            <a:xfrm flipH="1">
              <a:off x="8445500" y="293688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Line 123"/>
            <p:cNvSpPr>
              <a:spLocks noChangeShapeType="1"/>
            </p:cNvSpPr>
            <p:nvPr/>
          </p:nvSpPr>
          <p:spPr bwMode="auto">
            <a:xfrm flipH="1">
              <a:off x="8434388" y="301625"/>
              <a:ext cx="11112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124"/>
            <p:cNvSpPr>
              <a:spLocks noChangeShapeType="1"/>
            </p:cNvSpPr>
            <p:nvPr/>
          </p:nvSpPr>
          <p:spPr bwMode="auto">
            <a:xfrm>
              <a:off x="8434388" y="311150"/>
              <a:ext cx="0" cy="301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Line 125"/>
            <p:cNvSpPr>
              <a:spLocks noChangeShapeType="1"/>
            </p:cNvSpPr>
            <p:nvPr/>
          </p:nvSpPr>
          <p:spPr bwMode="auto">
            <a:xfrm flipH="1">
              <a:off x="8412163" y="341313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Line 126"/>
            <p:cNvSpPr>
              <a:spLocks noChangeShapeType="1"/>
            </p:cNvSpPr>
            <p:nvPr/>
          </p:nvSpPr>
          <p:spPr bwMode="auto">
            <a:xfrm flipV="1">
              <a:off x="8412163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Line 127"/>
            <p:cNvSpPr>
              <a:spLocks noChangeShapeType="1"/>
            </p:cNvSpPr>
            <p:nvPr/>
          </p:nvSpPr>
          <p:spPr bwMode="auto">
            <a:xfrm flipH="1">
              <a:off x="8375650" y="325438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/>
          </p:nvSpPr>
          <p:spPr bwMode="auto">
            <a:xfrm>
              <a:off x="8375650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129"/>
            <p:cNvSpPr>
              <a:spLocks noChangeShapeType="1"/>
            </p:cNvSpPr>
            <p:nvPr/>
          </p:nvSpPr>
          <p:spPr bwMode="auto">
            <a:xfrm>
              <a:off x="8375650" y="34131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130"/>
            <p:cNvSpPr>
              <a:spLocks noChangeShapeType="1"/>
            </p:cNvSpPr>
            <p:nvPr/>
          </p:nvSpPr>
          <p:spPr bwMode="auto">
            <a:xfrm flipH="1">
              <a:off x="8351838" y="349250"/>
              <a:ext cx="30162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/>
          </p:nvSpPr>
          <p:spPr bwMode="auto">
            <a:xfrm flipH="1">
              <a:off x="8332788" y="365125"/>
              <a:ext cx="1905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Line 132"/>
            <p:cNvSpPr>
              <a:spLocks noChangeShapeType="1"/>
            </p:cNvSpPr>
            <p:nvPr/>
          </p:nvSpPr>
          <p:spPr bwMode="auto">
            <a:xfrm flipH="1">
              <a:off x="8332788" y="385763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Line 133"/>
            <p:cNvSpPr>
              <a:spLocks noChangeShapeType="1"/>
            </p:cNvSpPr>
            <p:nvPr/>
          </p:nvSpPr>
          <p:spPr bwMode="auto">
            <a:xfrm>
              <a:off x="8332788" y="395288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/>
          </p:nvSpPr>
          <p:spPr bwMode="auto">
            <a:xfrm>
              <a:off x="8340725" y="3952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135"/>
            <p:cNvSpPr>
              <a:spLocks noChangeShapeType="1"/>
            </p:cNvSpPr>
            <p:nvPr/>
          </p:nvSpPr>
          <p:spPr bwMode="auto">
            <a:xfrm>
              <a:off x="8340725" y="484188"/>
              <a:ext cx="873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Line 136"/>
            <p:cNvSpPr>
              <a:spLocks noChangeShapeType="1"/>
            </p:cNvSpPr>
            <p:nvPr/>
          </p:nvSpPr>
          <p:spPr bwMode="auto">
            <a:xfrm flipV="1">
              <a:off x="8428038" y="407988"/>
              <a:ext cx="1587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Line 137"/>
            <p:cNvSpPr>
              <a:spLocks noChangeShapeType="1"/>
            </p:cNvSpPr>
            <p:nvPr/>
          </p:nvSpPr>
          <p:spPr bwMode="auto">
            <a:xfrm flipV="1">
              <a:off x="842962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 flipV="1">
              <a:off x="8431213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 flipV="1">
              <a:off x="8432800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 flipV="1">
              <a:off x="8434388" y="401638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 flipV="1">
              <a:off x="8435975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142"/>
            <p:cNvSpPr>
              <a:spLocks noChangeShapeType="1"/>
            </p:cNvSpPr>
            <p:nvPr/>
          </p:nvSpPr>
          <p:spPr bwMode="auto">
            <a:xfrm flipV="1">
              <a:off x="8439150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Line 143"/>
            <p:cNvSpPr>
              <a:spLocks noChangeShapeType="1"/>
            </p:cNvSpPr>
            <p:nvPr/>
          </p:nvSpPr>
          <p:spPr bwMode="auto">
            <a:xfrm flipV="1">
              <a:off x="8442325" y="400050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Line 144"/>
            <p:cNvSpPr>
              <a:spLocks noChangeShapeType="1"/>
            </p:cNvSpPr>
            <p:nvPr/>
          </p:nvSpPr>
          <p:spPr bwMode="auto">
            <a:xfrm>
              <a:off x="8480425" y="400050"/>
              <a:ext cx="47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Line 145"/>
            <p:cNvSpPr>
              <a:spLocks noChangeShapeType="1"/>
            </p:cNvSpPr>
            <p:nvPr/>
          </p:nvSpPr>
          <p:spPr bwMode="auto">
            <a:xfrm>
              <a:off x="8485188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Line 146"/>
            <p:cNvSpPr>
              <a:spLocks noChangeShapeType="1"/>
            </p:cNvSpPr>
            <p:nvPr/>
          </p:nvSpPr>
          <p:spPr bwMode="auto">
            <a:xfrm>
              <a:off x="8488363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Line 147"/>
            <p:cNvSpPr>
              <a:spLocks noChangeShapeType="1"/>
            </p:cNvSpPr>
            <p:nvPr/>
          </p:nvSpPr>
          <p:spPr bwMode="auto">
            <a:xfrm>
              <a:off x="8489950" y="4016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Line 148"/>
            <p:cNvSpPr>
              <a:spLocks noChangeShapeType="1"/>
            </p:cNvSpPr>
            <p:nvPr/>
          </p:nvSpPr>
          <p:spPr bwMode="auto">
            <a:xfrm>
              <a:off x="8493125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Line 149"/>
            <p:cNvSpPr>
              <a:spLocks noChangeShapeType="1"/>
            </p:cNvSpPr>
            <p:nvPr/>
          </p:nvSpPr>
          <p:spPr bwMode="auto">
            <a:xfrm>
              <a:off x="8494713" y="4048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150"/>
            <p:cNvSpPr>
              <a:spLocks noChangeShapeType="1"/>
            </p:cNvSpPr>
            <p:nvPr/>
          </p:nvSpPr>
          <p:spPr bwMode="auto">
            <a:xfrm>
              <a:off x="8494713" y="40798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Line 151"/>
            <p:cNvSpPr>
              <a:spLocks noChangeShapeType="1"/>
            </p:cNvSpPr>
            <p:nvPr/>
          </p:nvSpPr>
          <p:spPr bwMode="auto">
            <a:xfrm>
              <a:off x="8496300" y="4111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" name="Line 152"/>
            <p:cNvSpPr>
              <a:spLocks noChangeShapeType="1"/>
            </p:cNvSpPr>
            <p:nvPr/>
          </p:nvSpPr>
          <p:spPr bwMode="auto">
            <a:xfrm>
              <a:off x="8496300" y="414338"/>
              <a:ext cx="0" cy="714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" name="Line 153"/>
            <p:cNvSpPr>
              <a:spLocks noChangeShapeType="1"/>
            </p:cNvSpPr>
            <p:nvPr/>
          </p:nvSpPr>
          <p:spPr bwMode="auto">
            <a:xfrm flipV="1">
              <a:off x="8496300" y="484188"/>
              <a:ext cx="8413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" name="Line 154"/>
            <p:cNvSpPr>
              <a:spLocks noChangeShapeType="1"/>
            </p:cNvSpPr>
            <p:nvPr/>
          </p:nvSpPr>
          <p:spPr bwMode="auto">
            <a:xfrm flipV="1">
              <a:off x="8580438" y="450850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Line 155"/>
            <p:cNvSpPr>
              <a:spLocks noChangeShapeType="1"/>
            </p:cNvSpPr>
            <p:nvPr/>
          </p:nvSpPr>
          <p:spPr bwMode="auto">
            <a:xfrm flipH="1" flipV="1">
              <a:off x="8580438" y="417513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Line 156"/>
            <p:cNvSpPr>
              <a:spLocks noChangeShapeType="1"/>
            </p:cNvSpPr>
            <p:nvPr/>
          </p:nvSpPr>
          <p:spPr bwMode="auto">
            <a:xfrm flipV="1">
              <a:off x="8580438" y="4143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Line 157"/>
            <p:cNvSpPr>
              <a:spLocks noChangeShapeType="1"/>
            </p:cNvSpPr>
            <p:nvPr/>
          </p:nvSpPr>
          <p:spPr bwMode="auto">
            <a:xfrm flipV="1">
              <a:off x="8580438" y="4095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" name="Line 158"/>
            <p:cNvSpPr>
              <a:spLocks noChangeShapeType="1"/>
            </p:cNvSpPr>
            <p:nvPr/>
          </p:nvSpPr>
          <p:spPr bwMode="auto">
            <a:xfrm flipV="1">
              <a:off x="8580438" y="406400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 flipV="1">
              <a:off x="8582025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 flipV="1">
              <a:off x="8583613" y="40163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8585200" y="401638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8586788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8589963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8593138" y="400050"/>
              <a:ext cx="508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Line 165"/>
            <p:cNvSpPr>
              <a:spLocks noChangeShapeType="1"/>
            </p:cNvSpPr>
            <p:nvPr/>
          </p:nvSpPr>
          <p:spPr bwMode="auto">
            <a:xfrm>
              <a:off x="8643938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Line 166"/>
            <p:cNvSpPr>
              <a:spLocks noChangeShapeType="1"/>
            </p:cNvSpPr>
            <p:nvPr/>
          </p:nvSpPr>
          <p:spPr bwMode="auto">
            <a:xfrm>
              <a:off x="8645525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8647113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8648700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8650288" y="40163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8650288" y="403225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8651875" y="4032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865187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8653463" y="407988"/>
              <a:ext cx="0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>
              <a:off x="8653463" y="484188"/>
              <a:ext cx="825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8470900" y="117475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8462963" y="161925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>
              <a:off x="8456613" y="207963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5" name="Line 178"/>
            <p:cNvSpPr>
              <a:spLocks noChangeShapeType="1"/>
            </p:cNvSpPr>
            <p:nvPr/>
          </p:nvSpPr>
          <p:spPr bwMode="auto">
            <a:xfrm flipV="1">
              <a:off x="8456613" y="230188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" name="Line 179"/>
            <p:cNvSpPr>
              <a:spLocks noChangeShapeType="1"/>
            </p:cNvSpPr>
            <p:nvPr/>
          </p:nvSpPr>
          <p:spPr bwMode="auto">
            <a:xfrm>
              <a:off x="8456613" y="2555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" name="Line 180"/>
            <p:cNvSpPr>
              <a:spLocks noChangeShapeType="1"/>
            </p:cNvSpPr>
            <p:nvPr/>
          </p:nvSpPr>
          <p:spPr bwMode="auto">
            <a:xfrm>
              <a:off x="8456613" y="2809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8" name="Line 181"/>
            <p:cNvSpPr>
              <a:spLocks noChangeShapeType="1"/>
            </p:cNvSpPr>
            <p:nvPr/>
          </p:nvSpPr>
          <p:spPr bwMode="auto">
            <a:xfrm>
              <a:off x="8456613" y="2936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" name="Line 182"/>
            <p:cNvSpPr>
              <a:spLocks noChangeShapeType="1"/>
            </p:cNvSpPr>
            <p:nvPr/>
          </p:nvSpPr>
          <p:spPr bwMode="auto">
            <a:xfrm flipH="1">
              <a:off x="8467725" y="2936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Line 183"/>
            <p:cNvSpPr>
              <a:spLocks noChangeShapeType="1"/>
            </p:cNvSpPr>
            <p:nvPr/>
          </p:nvSpPr>
          <p:spPr bwMode="auto">
            <a:xfrm flipV="1">
              <a:off x="8467725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Line 184"/>
            <p:cNvSpPr>
              <a:spLocks noChangeShapeType="1"/>
            </p:cNvSpPr>
            <p:nvPr/>
          </p:nvSpPr>
          <p:spPr bwMode="auto">
            <a:xfrm flipV="1">
              <a:off x="8467725" y="57150"/>
              <a:ext cx="19050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>
              <a:off x="8504238" y="57150"/>
              <a:ext cx="17462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3" name="Line 186"/>
            <p:cNvSpPr>
              <a:spLocks noChangeShapeType="1"/>
            </p:cNvSpPr>
            <p:nvPr/>
          </p:nvSpPr>
          <p:spPr bwMode="auto">
            <a:xfrm>
              <a:off x="8521700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4" name="Grupo 183"/>
          <p:cNvGrpSpPr/>
          <p:nvPr/>
        </p:nvGrpSpPr>
        <p:grpSpPr>
          <a:xfrm>
            <a:off x="4577991" y="253394"/>
            <a:ext cx="775004" cy="149207"/>
            <a:chOff x="4792663" y="320675"/>
            <a:chExt cx="849313" cy="1635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85" name="Line 191"/>
            <p:cNvSpPr>
              <a:spLocks noChangeShapeType="1"/>
            </p:cNvSpPr>
            <p:nvPr/>
          </p:nvSpPr>
          <p:spPr bwMode="auto">
            <a:xfrm>
              <a:off x="5060950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6" name="Line 192"/>
            <p:cNvSpPr>
              <a:spLocks noChangeShapeType="1"/>
            </p:cNvSpPr>
            <p:nvPr/>
          </p:nvSpPr>
          <p:spPr bwMode="auto">
            <a:xfrm>
              <a:off x="5294313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7" name="Line 193"/>
            <p:cNvSpPr>
              <a:spLocks noChangeShapeType="1"/>
            </p:cNvSpPr>
            <p:nvPr/>
          </p:nvSpPr>
          <p:spPr bwMode="auto">
            <a:xfrm flipV="1">
              <a:off x="5640388" y="4794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 flipV="1">
              <a:off x="5641975" y="4762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9" name="Line 195"/>
            <p:cNvSpPr>
              <a:spLocks noChangeShapeType="1"/>
            </p:cNvSpPr>
            <p:nvPr/>
          </p:nvSpPr>
          <p:spPr bwMode="auto">
            <a:xfrm flipH="1" flipV="1">
              <a:off x="5641975" y="471488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0" name="Line 196"/>
            <p:cNvSpPr>
              <a:spLocks noChangeShapeType="1"/>
            </p:cNvSpPr>
            <p:nvPr/>
          </p:nvSpPr>
          <p:spPr bwMode="auto">
            <a:xfrm flipH="1" flipV="1">
              <a:off x="5640388" y="4699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 flipH="1" flipV="1">
              <a:off x="5638800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2" name="Line 198"/>
            <p:cNvSpPr>
              <a:spLocks noChangeShapeType="1"/>
            </p:cNvSpPr>
            <p:nvPr/>
          </p:nvSpPr>
          <p:spPr bwMode="auto">
            <a:xfrm flipH="1" flipV="1">
              <a:off x="5635625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3" name="Line 199"/>
            <p:cNvSpPr>
              <a:spLocks noChangeShapeType="1"/>
            </p:cNvSpPr>
            <p:nvPr/>
          </p:nvSpPr>
          <p:spPr bwMode="auto">
            <a:xfrm flipH="1" flipV="1">
              <a:off x="5632450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" name="Line 200"/>
            <p:cNvSpPr>
              <a:spLocks noChangeShapeType="1"/>
            </p:cNvSpPr>
            <p:nvPr/>
          </p:nvSpPr>
          <p:spPr bwMode="auto">
            <a:xfrm flipH="1" flipV="1">
              <a:off x="562927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5" name="Line 201"/>
            <p:cNvSpPr>
              <a:spLocks noChangeShapeType="1"/>
            </p:cNvSpPr>
            <p:nvPr/>
          </p:nvSpPr>
          <p:spPr bwMode="auto">
            <a:xfrm flipH="1">
              <a:off x="5626100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Line 202"/>
            <p:cNvSpPr>
              <a:spLocks noChangeShapeType="1"/>
            </p:cNvSpPr>
            <p:nvPr/>
          </p:nvSpPr>
          <p:spPr bwMode="auto">
            <a:xfrm flipH="1">
              <a:off x="562292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 flipH="1">
              <a:off x="5618163" y="465138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 flipH="1">
              <a:off x="5614988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 flipH="1">
              <a:off x="5611813" y="4667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 flipH="1">
              <a:off x="5608638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1" name="Line 207"/>
            <p:cNvSpPr>
              <a:spLocks noChangeShapeType="1"/>
            </p:cNvSpPr>
            <p:nvPr/>
          </p:nvSpPr>
          <p:spPr bwMode="auto">
            <a:xfrm flipH="1">
              <a:off x="5607050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2" name="Line 208"/>
            <p:cNvSpPr>
              <a:spLocks noChangeShapeType="1"/>
            </p:cNvSpPr>
            <p:nvPr/>
          </p:nvSpPr>
          <p:spPr bwMode="auto">
            <a:xfrm flipH="1">
              <a:off x="5605463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3" name="Line 209"/>
            <p:cNvSpPr>
              <a:spLocks noChangeShapeType="1"/>
            </p:cNvSpPr>
            <p:nvPr/>
          </p:nvSpPr>
          <p:spPr bwMode="auto">
            <a:xfrm flipH="1" flipV="1">
              <a:off x="5603875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4" name="Line 210"/>
            <p:cNvSpPr>
              <a:spLocks noChangeShapeType="1"/>
            </p:cNvSpPr>
            <p:nvPr/>
          </p:nvSpPr>
          <p:spPr bwMode="auto">
            <a:xfrm flipV="1">
              <a:off x="5603875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" name="Line 211"/>
            <p:cNvSpPr>
              <a:spLocks noChangeShapeType="1"/>
            </p:cNvSpPr>
            <p:nvPr/>
          </p:nvSpPr>
          <p:spPr bwMode="auto">
            <a:xfrm flipV="1">
              <a:off x="5605463" y="4619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" name="Line 212"/>
            <p:cNvSpPr>
              <a:spLocks noChangeShapeType="1"/>
            </p:cNvSpPr>
            <p:nvPr/>
          </p:nvSpPr>
          <p:spPr bwMode="auto">
            <a:xfrm flipV="1">
              <a:off x="5605463" y="4587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" name="Line 213"/>
            <p:cNvSpPr>
              <a:spLocks noChangeShapeType="1"/>
            </p:cNvSpPr>
            <p:nvPr/>
          </p:nvSpPr>
          <p:spPr bwMode="auto">
            <a:xfrm flipV="1">
              <a:off x="5608638" y="4556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" name="Line 214"/>
            <p:cNvSpPr>
              <a:spLocks noChangeShapeType="1"/>
            </p:cNvSpPr>
            <p:nvPr/>
          </p:nvSpPr>
          <p:spPr bwMode="auto">
            <a:xfrm flipV="1">
              <a:off x="5611813" y="4508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" name="Line 215"/>
            <p:cNvSpPr>
              <a:spLocks noChangeShapeType="1"/>
            </p:cNvSpPr>
            <p:nvPr/>
          </p:nvSpPr>
          <p:spPr bwMode="auto">
            <a:xfrm flipV="1">
              <a:off x="5614988" y="4476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0" name="Line 216"/>
            <p:cNvSpPr>
              <a:spLocks noChangeShapeType="1"/>
            </p:cNvSpPr>
            <p:nvPr/>
          </p:nvSpPr>
          <p:spPr bwMode="auto">
            <a:xfrm flipV="1">
              <a:off x="5618163" y="442913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1" name="Line 217"/>
            <p:cNvSpPr>
              <a:spLocks noChangeShapeType="1"/>
            </p:cNvSpPr>
            <p:nvPr/>
          </p:nvSpPr>
          <p:spPr bwMode="auto">
            <a:xfrm flipV="1">
              <a:off x="5622925" y="433388"/>
              <a:ext cx="793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" name="Line 218"/>
            <p:cNvSpPr>
              <a:spLocks noChangeShapeType="1"/>
            </p:cNvSpPr>
            <p:nvPr/>
          </p:nvSpPr>
          <p:spPr bwMode="auto">
            <a:xfrm flipV="1">
              <a:off x="5630863" y="4302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3" name="Line 219"/>
            <p:cNvSpPr>
              <a:spLocks noChangeShapeType="1"/>
            </p:cNvSpPr>
            <p:nvPr/>
          </p:nvSpPr>
          <p:spPr bwMode="auto">
            <a:xfrm flipV="1">
              <a:off x="5634038" y="42703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4" name="Line 220"/>
            <p:cNvSpPr>
              <a:spLocks noChangeShapeType="1"/>
            </p:cNvSpPr>
            <p:nvPr/>
          </p:nvSpPr>
          <p:spPr bwMode="auto">
            <a:xfrm flipV="1">
              <a:off x="5637213" y="42386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" name="Line 221"/>
            <p:cNvSpPr>
              <a:spLocks noChangeShapeType="1"/>
            </p:cNvSpPr>
            <p:nvPr/>
          </p:nvSpPr>
          <p:spPr bwMode="auto">
            <a:xfrm flipV="1">
              <a:off x="5640388" y="42227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6" name="Line 222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7" name="Line 223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8" name="Line 224"/>
            <p:cNvSpPr>
              <a:spLocks noChangeShapeType="1"/>
            </p:cNvSpPr>
            <p:nvPr/>
          </p:nvSpPr>
          <p:spPr bwMode="auto">
            <a:xfrm flipV="1">
              <a:off x="5641975" y="4159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9" name="Line 225"/>
            <p:cNvSpPr>
              <a:spLocks noChangeShapeType="1"/>
            </p:cNvSpPr>
            <p:nvPr/>
          </p:nvSpPr>
          <p:spPr bwMode="auto">
            <a:xfrm flipH="1" flipV="1">
              <a:off x="5640388" y="4143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0" name="Line 226"/>
            <p:cNvSpPr>
              <a:spLocks noChangeShapeType="1"/>
            </p:cNvSpPr>
            <p:nvPr/>
          </p:nvSpPr>
          <p:spPr bwMode="auto">
            <a:xfrm flipH="1" flipV="1">
              <a:off x="5638800" y="41433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1" name="Line 227"/>
            <p:cNvSpPr>
              <a:spLocks noChangeShapeType="1"/>
            </p:cNvSpPr>
            <p:nvPr/>
          </p:nvSpPr>
          <p:spPr bwMode="auto">
            <a:xfrm flipH="1" flipV="1">
              <a:off x="5626100" y="411163"/>
              <a:ext cx="1270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2" name="Line 228"/>
            <p:cNvSpPr>
              <a:spLocks noChangeShapeType="1"/>
            </p:cNvSpPr>
            <p:nvPr/>
          </p:nvSpPr>
          <p:spPr bwMode="auto">
            <a:xfrm flipH="1" flipV="1">
              <a:off x="5614988" y="407988"/>
              <a:ext cx="1111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 flipH="1" flipV="1">
              <a:off x="5603875" y="406400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4" name="Line 230"/>
            <p:cNvSpPr>
              <a:spLocks noChangeShapeType="1"/>
            </p:cNvSpPr>
            <p:nvPr/>
          </p:nvSpPr>
          <p:spPr bwMode="auto">
            <a:xfrm flipH="1" flipV="1">
              <a:off x="5595938" y="403225"/>
              <a:ext cx="793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" name="Line 231"/>
            <p:cNvSpPr>
              <a:spLocks noChangeShapeType="1"/>
            </p:cNvSpPr>
            <p:nvPr/>
          </p:nvSpPr>
          <p:spPr bwMode="auto">
            <a:xfrm flipH="1" flipV="1">
              <a:off x="5588000" y="401638"/>
              <a:ext cx="79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6" name="Line 232"/>
            <p:cNvSpPr>
              <a:spLocks noChangeShapeType="1"/>
            </p:cNvSpPr>
            <p:nvPr/>
          </p:nvSpPr>
          <p:spPr bwMode="auto">
            <a:xfrm flipH="1" flipV="1">
              <a:off x="5581650" y="4000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7" name="Line 233"/>
            <p:cNvSpPr>
              <a:spLocks noChangeShapeType="1"/>
            </p:cNvSpPr>
            <p:nvPr/>
          </p:nvSpPr>
          <p:spPr bwMode="auto">
            <a:xfrm flipH="1" flipV="1">
              <a:off x="5575300" y="39846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Line 234"/>
            <p:cNvSpPr>
              <a:spLocks noChangeShapeType="1"/>
            </p:cNvSpPr>
            <p:nvPr/>
          </p:nvSpPr>
          <p:spPr bwMode="auto">
            <a:xfrm flipH="1" flipV="1">
              <a:off x="5570538" y="39528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9" name="Line 235"/>
            <p:cNvSpPr>
              <a:spLocks noChangeShapeType="1"/>
            </p:cNvSpPr>
            <p:nvPr/>
          </p:nvSpPr>
          <p:spPr bwMode="auto">
            <a:xfrm flipH="1" flipV="1">
              <a:off x="5567363" y="3937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0" name="Line 236"/>
            <p:cNvSpPr>
              <a:spLocks noChangeShapeType="1"/>
            </p:cNvSpPr>
            <p:nvPr/>
          </p:nvSpPr>
          <p:spPr bwMode="auto">
            <a:xfrm flipH="1" flipV="1">
              <a:off x="5562600" y="3921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1" name="Line 237"/>
            <p:cNvSpPr>
              <a:spLocks noChangeShapeType="1"/>
            </p:cNvSpPr>
            <p:nvPr/>
          </p:nvSpPr>
          <p:spPr bwMode="auto">
            <a:xfrm flipH="1" flipV="1">
              <a:off x="5559425" y="3905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2" name="Line 238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3" name="Line 239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4" name="Line 240"/>
            <p:cNvSpPr>
              <a:spLocks noChangeShapeType="1"/>
            </p:cNvSpPr>
            <p:nvPr/>
          </p:nvSpPr>
          <p:spPr bwMode="auto">
            <a:xfrm flipH="1" flipV="1">
              <a:off x="55514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" name="Line 241"/>
            <p:cNvSpPr>
              <a:spLocks noChangeShapeType="1"/>
            </p:cNvSpPr>
            <p:nvPr/>
          </p:nvSpPr>
          <p:spPr bwMode="auto">
            <a:xfrm flipH="1">
              <a:off x="5540375" y="387350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6" name="Line 242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7" name="Line 243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8" name="Line 244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9" name="Line 245"/>
            <p:cNvSpPr>
              <a:spLocks noChangeShapeType="1"/>
            </p:cNvSpPr>
            <p:nvPr/>
          </p:nvSpPr>
          <p:spPr bwMode="auto">
            <a:xfrm>
              <a:off x="5538788" y="3873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0" name="Line 246"/>
            <p:cNvSpPr>
              <a:spLocks noChangeShapeType="1"/>
            </p:cNvSpPr>
            <p:nvPr/>
          </p:nvSpPr>
          <p:spPr bwMode="auto">
            <a:xfrm flipH="1">
              <a:off x="5507038" y="39846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1" name="Line 247"/>
            <p:cNvSpPr>
              <a:spLocks noChangeShapeType="1"/>
            </p:cNvSpPr>
            <p:nvPr/>
          </p:nvSpPr>
          <p:spPr bwMode="auto">
            <a:xfrm flipH="1" flipV="1">
              <a:off x="5507038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2" name="Line 248"/>
            <p:cNvSpPr>
              <a:spLocks noChangeShapeType="1"/>
            </p:cNvSpPr>
            <p:nvPr/>
          </p:nvSpPr>
          <p:spPr bwMode="auto">
            <a:xfrm flipH="1">
              <a:off x="5470525" y="38576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3" name="Line 249"/>
            <p:cNvSpPr>
              <a:spLocks noChangeShapeType="1"/>
            </p:cNvSpPr>
            <p:nvPr/>
          </p:nvSpPr>
          <p:spPr bwMode="auto">
            <a:xfrm>
              <a:off x="5470525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4" name="Line 250"/>
            <p:cNvSpPr>
              <a:spLocks noChangeShapeType="1"/>
            </p:cNvSpPr>
            <p:nvPr/>
          </p:nvSpPr>
          <p:spPr bwMode="auto">
            <a:xfrm flipH="1">
              <a:off x="5373688" y="398463"/>
              <a:ext cx="968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Line 251"/>
            <p:cNvSpPr>
              <a:spLocks noChangeShapeType="1"/>
            </p:cNvSpPr>
            <p:nvPr/>
          </p:nvSpPr>
          <p:spPr bwMode="auto">
            <a:xfrm flipV="1">
              <a:off x="5373688" y="388938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6" name="Line 252"/>
            <p:cNvSpPr>
              <a:spLocks noChangeShapeType="1"/>
            </p:cNvSpPr>
            <p:nvPr/>
          </p:nvSpPr>
          <p:spPr bwMode="auto">
            <a:xfrm flipH="1">
              <a:off x="5213350" y="388938"/>
              <a:ext cx="160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7" name="Line 253"/>
            <p:cNvSpPr>
              <a:spLocks noChangeShapeType="1"/>
            </p:cNvSpPr>
            <p:nvPr/>
          </p:nvSpPr>
          <p:spPr bwMode="auto">
            <a:xfrm flipV="1">
              <a:off x="52133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8" name="Line 254"/>
            <p:cNvSpPr>
              <a:spLocks noChangeShapeType="1"/>
            </p:cNvSpPr>
            <p:nvPr/>
          </p:nvSpPr>
          <p:spPr bwMode="auto">
            <a:xfrm flipH="1">
              <a:off x="5149850" y="3762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9" name="Line 255"/>
            <p:cNvSpPr>
              <a:spLocks noChangeShapeType="1"/>
            </p:cNvSpPr>
            <p:nvPr/>
          </p:nvSpPr>
          <p:spPr bwMode="auto">
            <a:xfrm>
              <a:off x="51498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0" name="Line 256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163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1" name="Line 257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2" name="Line 258"/>
            <p:cNvSpPr>
              <a:spLocks noChangeShapeType="1"/>
            </p:cNvSpPr>
            <p:nvPr/>
          </p:nvSpPr>
          <p:spPr bwMode="auto">
            <a:xfrm flipH="1">
              <a:off x="4929188" y="436563"/>
              <a:ext cx="571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3" name="Line 259"/>
            <p:cNvSpPr>
              <a:spLocks noChangeShapeType="1"/>
            </p:cNvSpPr>
            <p:nvPr/>
          </p:nvSpPr>
          <p:spPr bwMode="auto">
            <a:xfrm flipV="1">
              <a:off x="492918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4" name="Line 260"/>
            <p:cNvSpPr>
              <a:spLocks noChangeShapeType="1"/>
            </p:cNvSpPr>
            <p:nvPr/>
          </p:nvSpPr>
          <p:spPr bwMode="auto">
            <a:xfrm flipH="1">
              <a:off x="4921250" y="388938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Line 261"/>
            <p:cNvSpPr>
              <a:spLocks noChangeShapeType="1"/>
            </p:cNvSpPr>
            <p:nvPr/>
          </p:nvSpPr>
          <p:spPr bwMode="auto">
            <a:xfrm flipH="1" flipV="1">
              <a:off x="4921250" y="34607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Line 262"/>
            <p:cNvSpPr>
              <a:spLocks noChangeShapeType="1"/>
            </p:cNvSpPr>
            <p:nvPr/>
          </p:nvSpPr>
          <p:spPr bwMode="auto">
            <a:xfrm flipH="1" flipV="1">
              <a:off x="4849813" y="320675"/>
              <a:ext cx="71438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Line 263"/>
            <p:cNvSpPr>
              <a:spLocks noChangeShapeType="1"/>
            </p:cNvSpPr>
            <p:nvPr/>
          </p:nvSpPr>
          <p:spPr bwMode="auto">
            <a:xfrm>
              <a:off x="4849813" y="320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Line 264"/>
            <p:cNvSpPr>
              <a:spLocks noChangeShapeType="1"/>
            </p:cNvSpPr>
            <p:nvPr/>
          </p:nvSpPr>
          <p:spPr bwMode="auto">
            <a:xfrm flipH="1">
              <a:off x="4838700" y="32861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4838700" y="328613"/>
              <a:ext cx="0" cy="841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0" name="Line 266"/>
            <p:cNvSpPr>
              <a:spLocks noChangeShapeType="1"/>
            </p:cNvSpPr>
            <p:nvPr/>
          </p:nvSpPr>
          <p:spPr bwMode="auto">
            <a:xfrm flipH="1">
              <a:off x="4824413" y="4127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1" name="Line 267"/>
            <p:cNvSpPr>
              <a:spLocks noChangeShapeType="1"/>
            </p:cNvSpPr>
            <p:nvPr/>
          </p:nvSpPr>
          <p:spPr bwMode="auto">
            <a:xfrm flipH="1">
              <a:off x="4819650" y="412750"/>
              <a:ext cx="4763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 flipH="1">
              <a:off x="4794250" y="427038"/>
              <a:ext cx="254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 flipH="1">
              <a:off x="4792663" y="427038"/>
              <a:ext cx="1588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4" name="Line 270"/>
            <p:cNvSpPr>
              <a:spLocks noChangeShapeType="1"/>
            </p:cNvSpPr>
            <p:nvPr/>
          </p:nvSpPr>
          <p:spPr bwMode="auto">
            <a:xfrm flipH="1">
              <a:off x="4792663" y="434975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4792663" y="4445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" name="Line 272"/>
            <p:cNvSpPr>
              <a:spLocks noChangeShapeType="1"/>
            </p:cNvSpPr>
            <p:nvPr/>
          </p:nvSpPr>
          <p:spPr bwMode="auto">
            <a:xfrm>
              <a:off x="4792663" y="4508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4794250" y="4572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8" name="Line 274"/>
            <p:cNvSpPr>
              <a:spLocks noChangeShapeType="1"/>
            </p:cNvSpPr>
            <p:nvPr/>
          </p:nvSpPr>
          <p:spPr bwMode="auto">
            <a:xfrm>
              <a:off x="4794250" y="46355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9" name="Line 275"/>
            <p:cNvSpPr>
              <a:spLocks noChangeShapeType="1"/>
            </p:cNvSpPr>
            <p:nvPr/>
          </p:nvSpPr>
          <p:spPr bwMode="auto">
            <a:xfrm>
              <a:off x="4795838" y="4683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4799013" y="4714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1" name="Line 277"/>
            <p:cNvSpPr>
              <a:spLocks noChangeShapeType="1"/>
            </p:cNvSpPr>
            <p:nvPr/>
          </p:nvSpPr>
          <p:spPr bwMode="auto">
            <a:xfrm>
              <a:off x="4802188" y="47466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2" name="Line 278"/>
            <p:cNvSpPr>
              <a:spLocks noChangeShapeType="1"/>
            </p:cNvSpPr>
            <p:nvPr/>
          </p:nvSpPr>
          <p:spPr bwMode="auto">
            <a:xfrm>
              <a:off x="4805363" y="4762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3" name="Line 279"/>
            <p:cNvSpPr>
              <a:spLocks noChangeShapeType="1"/>
            </p:cNvSpPr>
            <p:nvPr/>
          </p:nvSpPr>
          <p:spPr bwMode="auto">
            <a:xfrm>
              <a:off x="4808538" y="4778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4" name="Line 280"/>
            <p:cNvSpPr>
              <a:spLocks noChangeShapeType="1"/>
            </p:cNvSpPr>
            <p:nvPr/>
          </p:nvSpPr>
          <p:spPr bwMode="auto">
            <a:xfrm>
              <a:off x="4811713" y="4794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5" name="Line 281"/>
            <p:cNvSpPr>
              <a:spLocks noChangeShapeType="1"/>
            </p:cNvSpPr>
            <p:nvPr/>
          </p:nvSpPr>
          <p:spPr bwMode="auto">
            <a:xfrm>
              <a:off x="4816475" y="4794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" name="Line 282"/>
            <p:cNvSpPr>
              <a:spLocks noChangeShapeType="1"/>
            </p:cNvSpPr>
            <p:nvPr/>
          </p:nvSpPr>
          <p:spPr bwMode="auto">
            <a:xfrm>
              <a:off x="4819650" y="479425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7" name="Line 283"/>
            <p:cNvSpPr>
              <a:spLocks noChangeShapeType="1"/>
            </p:cNvSpPr>
            <p:nvPr/>
          </p:nvSpPr>
          <p:spPr bwMode="auto">
            <a:xfrm>
              <a:off x="4824413" y="481013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8" name="Line 284"/>
            <p:cNvSpPr>
              <a:spLocks noChangeShapeType="1"/>
            </p:cNvSpPr>
            <p:nvPr/>
          </p:nvSpPr>
          <p:spPr bwMode="auto">
            <a:xfrm>
              <a:off x="48275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>
              <a:off x="4830763" y="48260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4830763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1" name="Line 287"/>
            <p:cNvSpPr>
              <a:spLocks noChangeShapeType="1"/>
            </p:cNvSpPr>
            <p:nvPr/>
          </p:nvSpPr>
          <p:spPr bwMode="auto">
            <a:xfrm>
              <a:off x="4832350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2" name="Line 288"/>
            <p:cNvSpPr>
              <a:spLocks noChangeShapeType="1"/>
            </p:cNvSpPr>
            <p:nvPr/>
          </p:nvSpPr>
          <p:spPr bwMode="auto">
            <a:xfrm>
              <a:off x="4833938" y="484188"/>
              <a:ext cx="806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>
              <a:off x="4986338" y="4111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V="1">
              <a:off x="5538788" y="3984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5" name="Line 291"/>
            <p:cNvSpPr>
              <a:spLocks noChangeShapeType="1"/>
            </p:cNvSpPr>
            <p:nvPr/>
          </p:nvSpPr>
          <p:spPr bwMode="auto">
            <a:xfrm>
              <a:off x="4986338" y="4365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6" name="Line 292"/>
            <p:cNvSpPr>
              <a:spLocks noChangeShapeType="1"/>
            </p:cNvSpPr>
            <p:nvPr/>
          </p:nvSpPr>
          <p:spPr bwMode="auto">
            <a:xfrm flipV="1">
              <a:off x="5538788" y="411163"/>
              <a:ext cx="0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7" name="Line 293"/>
            <p:cNvSpPr>
              <a:spLocks noChangeShapeType="1"/>
            </p:cNvSpPr>
            <p:nvPr/>
          </p:nvSpPr>
          <p:spPr bwMode="auto">
            <a:xfrm>
              <a:off x="537368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8" name="Line 294"/>
            <p:cNvSpPr>
              <a:spLocks noChangeShapeType="1"/>
            </p:cNvSpPr>
            <p:nvPr/>
          </p:nvSpPr>
          <p:spPr bwMode="auto">
            <a:xfrm>
              <a:off x="5470525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9" name="Line 295"/>
            <p:cNvSpPr>
              <a:spLocks noChangeShapeType="1"/>
            </p:cNvSpPr>
            <p:nvPr/>
          </p:nvSpPr>
          <p:spPr bwMode="auto">
            <a:xfrm>
              <a:off x="550703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52133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1" name="Line 297"/>
            <p:cNvSpPr>
              <a:spLocks noChangeShapeType="1"/>
            </p:cNvSpPr>
            <p:nvPr/>
          </p:nvSpPr>
          <p:spPr bwMode="auto">
            <a:xfrm>
              <a:off x="51498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2" name="Line 298"/>
            <p:cNvSpPr>
              <a:spLocks noChangeShapeType="1"/>
            </p:cNvSpPr>
            <p:nvPr/>
          </p:nvSpPr>
          <p:spPr bwMode="auto">
            <a:xfrm>
              <a:off x="5149850" y="3889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93" name="Grupo 292"/>
          <p:cNvGrpSpPr/>
          <p:nvPr/>
        </p:nvGrpSpPr>
        <p:grpSpPr>
          <a:xfrm>
            <a:off x="3065648" y="251946"/>
            <a:ext cx="640284" cy="152104"/>
            <a:chOff x="3135313" y="319088"/>
            <a:chExt cx="701676" cy="166688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294" name="Line 303"/>
            <p:cNvSpPr>
              <a:spLocks noChangeShapeType="1"/>
            </p:cNvSpPr>
            <p:nvPr/>
          </p:nvSpPr>
          <p:spPr bwMode="auto">
            <a:xfrm flipV="1">
              <a:off x="3810001" y="441325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5" name="Line 304"/>
            <p:cNvSpPr>
              <a:spLocks noChangeShapeType="1"/>
            </p:cNvSpPr>
            <p:nvPr/>
          </p:nvSpPr>
          <p:spPr bwMode="auto">
            <a:xfrm flipV="1">
              <a:off x="3813176" y="4365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6" name="Line 305"/>
            <p:cNvSpPr>
              <a:spLocks noChangeShapeType="1"/>
            </p:cNvSpPr>
            <p:nvPr/>
          </p:nvSpPr>
          <p:spPr bwMode="auto">
            <a:xfrm flipV="1">
              <a:off x="3816351" y="43021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" name="Line 306"/>
            <p:cNvSpPr>
              <a:spLocks noChangeShapeType="1"/>
            </p:cNvSpPr>
            <p:nvPr/>
          </p:nvSpPr>
          <p:spPr bwMode="auto">
            <a:xfrm flipV="1">
              <a:off x="3819526" y="4254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8" name="Line 307"/>
            <p:cNvSpPr>
              <a:spLocks noChangeShapeType="1"/>
            </p:cNvSpPr>
            <p:nvPr/>
          </p:nvSpPr>
          <p:spPr bwMode="auto">
            <a:xfrm flipV="1">
              <a:off x="3822701" y="420688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9" name="Line 308"/>
            <p:cNvSpPr>
              <a:spLocks noChangeShapeType="1"/>
            </p:cNvSpPr>
            <p:nvPr/>
          </p:nvSpPr>
          <p:spPr bwMode="auto">
            <a:xfrm flipV="1">
              <a:off x="3825876" y="4159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0" name="Line 309"/>
            <p:cNvSpPr>
              <a:spLocks noChangeShapeType="1"/>
            </p:cNvSpPr>
            <p:nvPr/>
          </p:nvSpPr>
          <p:spPr bwMode="auto">
            <a:xfrm flipH="1">
              <a:off x="3806826" y="415925"/>
              <a:ext cx="206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1" name="Line 310"/>
            <p:cNvSpPr>
              <a:spLocks noChangeShapeType="1"/>
            </p:cNvSpPr>
            <p:nvPr/>
          </p:nvSpPr>
          <p:spPr bwMode="auto">
            <a:xfrm flipH="1" flipV="1">
              <a:off x="3800476" y="4159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2" name="Line 311"/>
            <p:cNvSpPr>
              <a:spLocks noChangeShapeType="1"/>
            </p:cNvSpPr>
            <p:nvPr/>
          </p:nvSpPr>
          <p:spPr bwMode="auto">
            <a:xfrm flipH="1">
              <a:off x="3784601" y="415925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" name="Line 312"/>
            <p:cNvSpPr>
              <a:spLocks noChangeShapeType="1"/>
            </p:cNvSpPr>
            <p:nvPr/>
          </p:nvSpPr>
          <p:spPr bwMode="auto">
            <a:xfrm flipV="1">
              <a:off x="3784601" y="319088"/>
              <a:ext cx="52388" cy="968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4" name="Line 313"/>
            <p:cNvSpPr>
              <a:spLocks noChangeShapeType="1"/>
            </p:cNvSpPr>
            <p:nvPr/>
          </p:nvSpPr>
          <p:spPr bwMode="auto">
            <a:xfrm flipH="1">
              <a:off x="3817938" y="319088"/>
              <a:ext cx="190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5" name="Line 314"/>
            <p:cNvSpPr>
              <a:spLocks noChangeShapeType="1"/>
            </p:cNvSpPr>
            <p:nvPr/>
          </p:nvSpPr>
          <p:spPr bwMode="auto">
            <a:xfrm flipH="1">
              <a:off x="3749676" y="319088"/>
              <a:ext cx="68263" cy="101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6" name="Line 315"/>
            <p:cNvSpPr>
              <a:spLocks noChangeShapeType="1"/>
            </p:cNvSpPr>
            <p:nvPr/>
          </p:nvSpPr>
          <p:spPr bwMode="auto">
            <a:xfrm flipH="1">
              <a:off x="3702051" y="420688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" name="Line 316"/>
            <p:cNvSpPr>
              <a:spLocks noChangeShapeType="1"/>
            </p:cNvSpPr>
            <p:nvPr/>
          </p:nvSpPr>
          <p:spPr bwMode="auto">
            <a:xfrm flipV="1">
              <a:off x="370205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" name="Line 317"/>
            <p:cNvSpPr>
              <a:spLocks noChangeShapeType="1"/>
            </p:cNvSpPr>
            <p:nvPr/>
          </p:nvSpPr>
          <p:spPr bwMode="auto">
            <a:xfrm flipH="1">
              <a:off x="3670301" y="40481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9" name="Line 318"/>
            <p:cNvSpPr>
              <a:spLocks noChangeShapeType="1"/>
            </p:cNvSpPr>
            <p:nvPr/>
          </p:nvSpPr>
          <p:spPr bwMode="auto">
            <a:xfrm>
              <a:off x="367030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0" name="Line 319"/>
            <p:cNvSpPr>
              <a:spLocks noChangeShapeType="1"/>
            </p:cNvSpPr>
            <p:nvPr/>
          </p:nvSpPr>
          <p:spPr bwMode="auto">
            <a:xfrm flipH="1">
              <a:off x="3633788" y="420688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1" name="Line 320"/>
            <p:cNvSpPr>
              <a:spLocks noChangeShapeType="1"/>
            </p:cNvSpPr>
            <p:nvPr/>
          </p:nvSpPr>
          <p:spPr bwMode="auto">
            <a:xfrm flipV="1">
              <a:off x="3633788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" name="Line 321"/>
            <p:cNvSpPr>
              <a:spLocks noChangeShapeType="1"/>
            </p:cNvSpPr>
            <p:nvPr/>
          </p:nvSpPr>
          <p:spPr bwMode="auto">
            <a:xfrm flipH="1">
              <a:off x="3619501" y="39846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3" name="Line 322"/>
            <p:cNvSpPr>
              <a:spLocks noChangeShapeType="1"/>
            </p:cNvSpPr>
            <p:nvPr/>
          </p:nvSpPr>
          <p:spPr bwMode="auto">
            <a:xfrm flipV="1">
              <a:off x="3619501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4" name="Line 323"/>
            <p:cNvSpPr>
              <a:spLocks noChangeShapeType="1"/>
            </p:cNvSpPr>
            <p:nvPr/>
          </p:nvSpPr>
          <p:spPr bwMode="auto">
            <a:xfrm flipH="1">
              <a:off x="3362326" y="379413"/>
              <a:ext cx="257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5" name="Line 324"/>
            <p:cNvSpPr>
              <a:spLocks noChangeShapeType="1"/>
            </p:cNvSpPr>
            <p:nvPr/>
          </p:nvSpPr>
          <p:spPr bwMode="auto">
            <a:xfrm>
              <a:off x="3362326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6" name="Line 325"/>
            <p:cNvSpPr>
              <a:spLocks noChangeShapeType="1"/>
            </p:cNvSpPr>
            <p:nvPr/>
          </p:nvSpPr>
          <p:spPr bwMode="auto">
            <a:xfrm flipH="1">
              <a:off x="3351213" y="3984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7" name="Line 326"/>
            <p:cNvSpPr>
              <a:spLocks noChangeShapeType="1"/>
            </p:cNvSpPr>
            <p:nvPr/>
          </p:nvSpPr>
          <p:spPr bwMode="auto">
            <a:xfrm>
              <a:off x="3351213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8" name="Line 327"/>
            <p:cNvSpPr>
              <a:spLocks noChangeShapeType="1"/>
            </p:cNvSpPr>
            <p:nvPr/>
          </p:nvSpPr>
          <p:spPr bwMode="auto">
            <a:xfrm flipH="1">
              <a:off x="3282951" y="420688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9" name="Line 328"/>
            <p:cNvSpPr>
              <a:spLocks noChangeShapeType="1"/>
            </p:cNvSpPr>
            <p:nvPr/>
          </p:nvSpPr>
          <p:spPr bwMode="auto">
            <a:xfrm flipV="1">
              <a:off x="3282951" y="37782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0" name="Line 329"/>
            <p:cNvSpPr>
              <a:spLocks noChangeShapeType="1"/>
            </p:cNvSpPr>
            <p:nvPr/>
          </p:nvSpPr>
          <p:spPr bwMode="auto">
            <a:xfrm flipH="1">
              <a:off x="3260726" y="377825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1" name="Line 330"/>
            <p:cNvSpPr>
              <a:spLocks noChangeShapeType="1"/>
            </p:cNvSpPr>
            <p:nvPr/>
          </p:nvSpPr>
          <p:spPr bwMode="auto">
            <a:xfrm>
              <a:off x="3260726" y="3778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2" name="Line 331"/>
            <p:cNvSpPr>
              <a:spLocks noChangeShapeType="1"/>
            </p:cNvSpPr>
            <p:nvPr/>
          </p:nvSpPr>
          <p:spPr bwMode="auto">
            <a:xfrm flipH="1">
              <a:off x="3248026" y="385763"/>
              <a:ext cx="127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3" name="Line 332"/>
            <p:cNvSpPr>
              <a:spLocks noChangeShapeType="1"/>
            </p:cNvSpPr>
            <p:nvPr/>
          </p:nvSpPr>
          <p:spPr bwMode="auto">
            <a:xfrm flipV="1">
              <a:off x="3248026" y="361950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4" name="Line 333"/>
            <p:cNvSpPr>
              <a:spLocks noChangeShapeType="1"/>
            </p:cNvSpPr>
            <p:nvPr/>
          </p:nvSpPr>
          <p:spPr bwMode="auto">
            <a:xfrm flipH="1">
              <a:off x="3233738" y="3619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5" name="Line 334"/>
            <p:cNvSpPr>
              <a:spLocks noChangeShapeType="1"/>
            </p:cNvSpPr>
            <p:nvPr/>
          </p:nvSpPr>
          <p:spPr bwMode="auto">
            <a:xfrm flipH="1">
              <a:off x="3225801" y="361950"/>
              <a:ext cx="7938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6" name="Line 335"/>
            <p:cNvSpPr>
              <a:spLocks noChangeShapeType="1"/>
            </p:cNvSpPr>
            <p:nvPr/>
          </p:nvSpPr>
          <p:spPr bwMode="auto">
            <a:xfrm flipH="1">
              <a:off x="3135313" y="390525"/>
              <a:ext cx="904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7" name="Line 336"/>
            <p:cNvSpPr>
              <a:spLocks noChangeShapeType="1"/>
            </p:cNvSpPr>
            <p:nvPr/>
          </p:nvSpPr>
          <p:spPr bwMode="auto">
            <a:xfrm>
              <a:off x="3135313" y="3905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8" name="Line 337"/>
            <p:cNvSpPr>
              <a:spLocks noChangeShapeType="1"/>
            </p:cNvSpPr>
            <p:nvPr/>
          </p:nvSpPr>
          <p:spPr bwMode="auto">
            <a:xfrm>
              <a:off x="3135313" y="398463"/>
              <a:ext cx="1270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9" name="Line 338"/>
            <p:cNvSpPr>
              <a:spLocks noChangeShapeType="1"/>
            </p:cNvSpPr>
            <p:nvPr/>
          </p:nvSpPr>
          <p:spPr bwMode="auto">
            <a:xfrm>
              <a:off x="3148013" y="40481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0" name="Line 339"/>
            <p:cNvSpPr>
              <a:spLocks noChangeShapeType="1"/>
            </p:cNvSpPr>
            <p:nvPr/>
          </p:nvSpPr>
          <p:spPr bwMode="auto">
            <a:xfrm>
              <a:off x="3184526" y="4048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1" name="Line 340"/>
            <p:cNvSpPr>
              <a:spLocks noChangeShapeType="1"/>
            </p:cNvSpPr>
            <p:nvPr/>
          </p:nvSpPr>
          <p:spPr bwMode="auto">
            <a:xfrm flipH="1">
              <a:off x="3144838" y="417513"/>
              <a:ext cx="396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2" name="Line 341"/>
            <p:cNvSpPr>
              <a:spLocks noChangeShapeType="1"/>
            </p:cNvSpPr>
            <p:nvPr/>
          </p:nvSpPr>
          <p:spPr bwMode="auto">
            <a:xfrm>
              <a:off x="3144838" y="4175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3" name="Line 342"/>
            <p:cNvSpPr>
              <a:spLocks noChangeShapeType="1"/>
            </p:cNvSpPr>
            <p:nvPr/>
          </p:nvSpPr>
          <p:spPr bwMode="auto">
            <a:xfrm>
              <a:off x="3144838" y="4206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4" name="Line 343"/>
            <p:cNvSpPr>
              <a:spLocks noChangeShapeType="1"/>
            </p:cNvSpPr>
            <p:nvPr/>
          </p:nvSpPr>
          <p:spPr bwMode="auto">
            <a:xfrm>
              <a:off x="3144838" y="42386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5" name="Line 344"/>
            <p:cNvSpPr>
              <a:spLocks noChangeShapeType="1"/>
            </p:cNvSpPr>
            <p:nvPr/>
          </p:nvSpPr>
          <p:spPr bwMode="auto">
            <a:xfrm>
              <a:off x="3146426" y="4286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6" name="Line 345"/>
            <p:cNvSpPr>
              <a:spLocks noChangeShapeType="1"/>
            </p:cNvSpPr>
            <p:nvPr/>
          </p:nvSpPr>
          <p:spPr bwMode="auto">
            <a:xfrm>
              <a:off x="3146426" y="4333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7" name="Line 346"/>
            <p:cNvSpPr>
              <a:spLocks noChangeShapeType="1"/>
            </p:cNvSpPr>
            <p:nvPr/>
          </p:nvSpPr>
          <p:spPr bwMode="auto">
            <a:xfrm>
              <a:off x="3148013" y="4381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" name="Line 347"/>
            <p:cNvSpPr>
              <a:spLocks noChangeShapeType="1"/>
            </p:cNvSpPr>
            <p:nvPr/>
          </p:nvSpPr>
          <p:spPr bwMode="auto">
            <a:xfrm>
              <a:off x="3149601" y="444500"/>
              <a:ext cx="317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" name="Line 348"/>
            <p:cNvSpPr>
              <a:spLocks noChangeShapeType="1"/>
            </p:cNvSpPr>
            <p:nvPr/>
          </p:nvSpPr>
          <p:spPr bwMode="auto">
            <a:xfrm>
              <a:off x="3152776" y="457200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" name="Line 349"/>
            <p:cNvSpPr>
              <a:spLocks noChangeShapeType="1"/>
            </p:cNvSpPr>
            <p:nvPr/>
          </p:nvSpPr>
          <p:spPr bwMode="auto">
            <a:xfrm>
              <a:off x="3155951" y="4635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1" name="Line 350"/>
            <p:cNvSpPr>
              <a:spLocks noChangeShapeType="1"/>
            </p:cNvSpPr>
            <p:nvPr/>
          </p:nvSpPr>
          <p:spPr bwMode="auto">
            <a:xfrm>
              <a:off x="3157538" y="4699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" name="Line 351"/>
            <p:cNvSpPr>
              <a:spLocks noChangeShapeType="1"/>
            </p:cNvSpPr>
            <p:nvPr/>
          </p:nvSpPr>
          <p:spPr bwMode="auto">
            <a:xfrm>
              <a:off x="3159126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3" name="Line 352"/>
            <p:cNvSpPr>
              <a:spLocks noChangeShapeType="1"/>
            </p:cNvSpPr>
            <p:nvPr/>
          </p:nvSpPr>
          <p:spPr bwMode="auto">
            <a:xfrm>
              <a:off x="3162301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4" name="Line 353"/>
            <p:cNvSpPr>
              <a:spLocks noChangeShapeType="1"/>
            </p:cNvSpPr>
            <p:nvPr/>
          </p:nvSpPr>
          <p:spPr bwMode="auto">
            <a:xfrm>
              <a:off x="31638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5" name="Line 354"/>
            <p:cNvSpPr>
              <a:spLocks noChangeShapeType="1"/>
            </p:cNvSpPr>
            <p:nvPr/>
          </p:nvSpPr>
          <p:spPr bwMode="auto">
            <a:xfrm>
              <a:off x="3165476" y="48418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6" name="Line 355"/>
            <p:cNvSpPr>
              <a:spLocks noChangeShapeType="1"/>
            </p:cNvSpPr>
            <p:nvPr/>
          </p:nvSpPr>
          <p:spPr bwMode="auto">
            <a:xfrm>
              <a:off x="3168651" y="484188"/>
              <a:ext cx="619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7" name="Line 356"/>
            <p:cNvSpPr>
              <a:spLocks noChangeShapeType="1"/>
            </p:cNvSpPr>
            <p:nvPr/>
          </p:nvSpPr>
          <p:spPr bwMode="auto">
            <a:xfrm>
              <a:off x="3230563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" name="Line 357"/>
            <p:cNvSpPr>
              <a:spLocks noChangeShapeType="1"/>
            </p:cNvSpPr>
            <p:nvPr/>
          </p:nvSpPr>
          <p:spPr bwMode="auto">
            <a:xfrm flipV="1">
              <a:off x="3295651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9" name="Line 358"/>
            <p:cNvSpPr>
              <a:spLocks noChangeShapeType="1"/>
            </p:cNvSpPr>
            <p:nvPr/>
          </p:nvSpPr>
          <p:spPr bwMode="auto">
            <a:xfrm>
              <a:off x="3360738" y="485775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0" name="Line 359"/>
            <p:cNvSpPr>
              <a:spLocks noChangeShapeType="1"/>
            </p:cNvSpPr>
            <p:nvPr/>
          </p:nvSpPr>
          <p:spPr bwMode="auto">
            <a:xfrm flipV="1">
              <a:off x="3427413" y="484188"/>
              <a:ext cx="650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1" name="Line 360"/>
            <p:cNvSpPr>
              <a:spLocks noChangeShapeType="1"/>
            </p:cNvSpPr>
            <p:nvPr/>
          </p:nvSpPr>
          <p:spPr bwMode="auto">
            <a:xfrm>
              <a:off x="3492501" y="4841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2" name="Line 361"/>
            <p:cNvSpPr>
              <a:spLocks noChangeShapeType="1"/>
            </p:cNvSpPr>
            <p:nvPr/>
          </p:nvSpPr>
          <p:spPr bwMode="auto">
            <a:xfrm flipV="1">
              <a:off x="3559176" y="484188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3" name="Line 362"/>
            <p:cNvSpPr>
              <a:spLocks noChangeShapeType="1"/>
            </p:cNvSpPr>
            <p:nvPr/>
          </p:nvSpPr>
          <p:spPr bwMode="auto">
            <a:xfrm>
              <a:off x="3624263" y="484188"/>
              <a:ext cx="130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4" name="Line 363"/>
            <p:cNvSpPr>
              <a:spLocks noChangeShapeType="1"/>
            </p:cNvSpPr>
            <p:nvPr/>
          </p:nvSpPr>
          <p:spPr bwMode="auto">
            <a:xfrm>
              <a:off x="3754438" y="48418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5" name="Line 364"/>
            <p:cNvSpPr>
              <a:spLocks noChangeShapeType="1"/>
            </p:cNvSpPr>
            <p:nvPr/>
          </p:nvSpPr>
          <p:spPr bwMode="auto">
            <a:xfrm flipV="1">
              <a:off x="381793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6" name="Line 365"/>
            <p:cNvSpPr>
              <a:spLocks noChangeShapeType="1"/>
            </p:cNvSpPr>
            <p:nvPr/>
          </p:nvSpPr>
          <p:spPr bwMode="auto">
            <a:xfrm flipV="1">
              <a:off x="3819526" y="484188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7" name="Line 366"/>
            <p:cNvSpPr>
              <a:spLocks noChangeShapeType="1"/>
            </p:cNvSpPr>
            <p:nvPr/>
          </p:nvSpPr>
          <p:spPr bwMode="auto">
            <a:xfrm flipV="1">
              <a:off x="3819526" y="4826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" name="Line 367"/>
            <p:cNvSpPr>
              <a:spLocks noChangeShapeType="1"/>
            </p:cNvSpPr>
            <p:nvPr/>
          </p:nvSpPr>
          <p:spPr bwMode="auto">
            <a:xfrm flipH="1" flipV="1">
              <a:off x="3819526" y="48101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9" name="Line 368"/>
            <p:cNvSpPr>
              <a:spLocks noChangeShapeType="1"/>
            </p:cNvSpPr>
            <p:nvPr/>
          </p:nvSpPr>
          <p:spPr bwMode="auto">
            <a:xfrm flipH="1" flipV="1">
              <a:off x="3817938" y="4794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0" name="Line 369"/>
            <p:cNvSpPr>
              <a:spLocks noChangeShapeType="1"/>
            </p:cNvSpPr>
            <p:nvPr/>
          </p:nvSpPr>
          <p:spPr bwMode="auto">
            <a:xfrm flipH="1" flipV="1">
              <a:off x="3814763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1" name="Line 370"/>
            <p:cNvSpPr>
              <a:spLocks noChangeShapeType="1"/>
            </p:cNvSpPr>
            <p:nvPr/>
          </p:nvSpPr>
          <p:spPr bwMode="auto">
            <a:xfrm flipH="1" flipV="1">
              <a:off x="3813176" y="4730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2" name="Line 371"/>
            <p:cNvSpPr>
              <a:spLocks noChangeShapeType="1"/>
            </p:cNvSpPr>
            <p:nvPr/>
          </p:nvSpPr>
          <p:spPr bwMode="auto">
            <a:xfrm flipH="1" flipV="1">
              <a:off x="3811588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3" name="Line 372"/>
            <p:cNvSpPr>
              <a:spLocks noChangeShapeType="1"/>
            </p:cNvSpPr>
            <p:nvPr/>
          </p:nvSpPr>
          <p:spPr bwMode="auto">
            <a:xfrm flipH="1" flipV="1">
              <a:off x="3810001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4" name="Line 373"/>
            <p:cNvSpPr>
              <a:spLocks noChangeShapeType="1"/>
            </p:cNvSpPr>
            <p:nvPr/>
          </p:nvSpPr>
          <p:spPr bwMode="auto">
            <a:xfrm flipH="1" flipV="1">
              <a:off x="3808413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5" name="Line 374"/>
            <p:cNvSpPr>
              <a:spLocks noChangeShapeType="1"/>
            </p:cNvSpPr>
            <p:nvPr/>
          </p:nvSpPr>
          <p:spPr bwMode="auto">
            <a:xfrm flipH="1" flipV="1">
              <a:off x="3806826" y="4619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6" name="Line 375"/>
            <p:cNvSpPr>
              <a:spLocks noChangeShapeType="1"/>
            </p:cNvSpPr>
            <p:nvPr/>
          </p:nvSpPr>
          <p:spPr bwMode="auto">
            <a:xfrm flipV="1">
              <a:off x="3806826" y="4572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7" name="Line 376"/>
            <p:cNvSpPr>
              <a:spLocks noChangeShapeType="1"/>
            </p:cNvSpPr>
            <p:nvPr/>
          </p:nvSpPr>
          <p:spPr bwMode="auto">
            <a:xfrm flipV="1">
              <a:off x="3806826" y="4540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" name="Line 377"/>
            <p:cNvSpPr>
              <a:spLocks noChangeShapeType="1"/>
            </p:cNvSpPr>
            <p:nvPr/>
          </p:nvSpPr>
          <p:spPr bwMode="auto">
            <a:xfrm flipV="1">
              <a:off x="3808413" y="4508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" name="Line 378"/>
            <p:cNvSpPr>
              <a:spLocks noChangeShapeType="1"/>
            </p:cNvSpPr>
            <p:nvPr/>
          </p:nvSpPr>
          <p:spPr bwMode="auto">
            <a:xfrm flipV="1">
              <a:off x="3808413" y="4460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70" name="Grupo 369"/>
          <p:cNvGrpSpPr/>
          <p:nvPr/>
        </p:nvGrpSpPr>
        <p:grpSpPr>
          <a:xfrm>
            <a:off x="1475656" y="241805"/>
            <a:ext cx="806873" cy="160796"/>
            <a:chOff x="1516063" y="307975"/>
            <a:chExt cx="884238" cy="1762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371" name="Line 383"/>
            <p:cNvSpPr>
              <a:spLocks noChangeShapeType="1"/>
            </p:cNvSpPr>
            <p:nvPr/>
          </p:nvSpPr>
          <p:spPr bwMode="auto">
            <a:xfrm>
              <a:off x="1516063" y="4540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" name="Line 384"/>
            <p:cNvSpPr>
              <a:spLocks noChangeShapeType="1"/>
            </p:cNvSpPr>
            <p:nvPr/>
          </p:nvSpPr>
          <p:spPr bwMode="auto">
            <a:xfrm>
              <a:off x="1516063" y="4572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3" name="Line 385"/>
            <p:cNvSpPr>
              <a:spLocks noChangeShapeType="1"/>
            </p:cNvSpPr>
            <p:nvPr/>
          </p:nvSpPr>
          <p:spPr bwMode="auto">
            <a:xfrm>
              <a:off x="1519238" y="4587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4" name="Line 386"/>
            <p:cNvSpPr>
              <a:spLocks noChangeShapeType="1"/>
            </p:cNvSpPr>
            <p:nvPr/>
          </p:nvSpPr>
          <p:spPr bwMode="auto">
            <a:xfrm>
              <a:off x="1522413" y="4603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5" name="Line 387"/>
            <p:cNvSpPr>
              <a:spLocks noChangeShapeType="1"/>
            </p:cNvSpPr>
            <p:nvPr/>
          </p:nvSpPr>
          <p:spPr bwMode="auto">
            <a:xfrm>
              <a:off x="1527175" y="4635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6" name="Line 388"/>
            <p:cNvSpPr>
              <a:spLocks noChangeShapeType="1"/>
            </p:cNvSpPr>
            <p:nvPr/>
          </p:nvSpPr>
          <p:spPr bwMode="auto">
            <a:xfrm>
              <a:off x="1533525" y="46513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7" name="Line 389"/>
            <p:cNvSpPr>
              <a:spLocks noChangeShapeType="1"/>
            </p:cNvSpPr>
            <p:nvPr/>
          </p:nvSpPr>
          <p:spPr bwMode="auto">
            <a:xfrm>
              <a:off x="1538288" y="46831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8" name="Line 390"/>
            <p:cNvSpPr>
              <a:spLocks noChangeShapeType="1"/>
            </p:cNvSpPr>
            <p:nvPr/>
          </p:nvSpPr>
          <p:spPr bwMode="auto">
            <a:xfrm>
              <a:off x="1544638" y="46990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" name="Line 391"/>
            <p:cNvSpPr>
              <a:spLocks noChangeShapeType="1"/>
            </p:cNvSpPr>
            <p:nvPr/>
          </p:nvSpPr>
          <p:spPr bwMode="auto">
            <a:xfrm>
              <a:off x="1550988" y="4730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0" name="Line 392"/>
            <p:cNvSpPr>
              <a:spLocks noChangeShapeType="1"/>
            </p:cNvSpPr>
            <p:nvPr/>
          </p:nvSpPr>
          <p:spPr bwMode="auto">
            <a:xfrm>
              <a:off x="1555750" y="4762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1" name="Line 393"/>
            <p:cNvSpPr>
              <a:spLocks noChangeShapeType="1"/>
            </p:cNvSpPr>
            <p:nvPr/>
          </p:nvSpPr>
          <p:spPr bwMode="auto">
            <a:xfrm>
              <a:off x="1558925" y="4794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2" name="Line 394"/>
            <p:cNvSpPr>
              <a:spLocks noChangeShapeType="1"/>
            </p:cNvSpPr>
            <p:nvPr/>
          </p:nvSpPr>
          <p:spPr bwMode="auto">
            <a:xfrm>
              <a:off x="1562100" y="4810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3" name="Line 395"/>
            <p:cNvSpPr>
              <a:spLocks noChangeShapeType="1"/>
            </p:cNvSpPr>
            <p:nvPr/>
          </p:nvSpPr>
          <p:spPr bwMode="auto">
            <a:xfrm>
              <a:off x="1563688" y="484188"/>
              <a:ext cx="411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4" name="Line 396"/>
            <p:cNvSpPr>
              <a:spLocks noChangeShapeType="1"/>
            </p:cNvSpPr>
            <p:nvPr/>
          </p:nvSpPr>
          <p:spPr bwMode="auto">
            <a:xfrm>
              <a:off x="1974850" y="484188"/>
              <a:ext cx="414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5" name="Line 397"/>
            <p:cNvSpPr>
              <a:spLocks noChangeShapeType="1"/>
            </p:cNvSpPr>
            <p:nvPr/>
          </p:nvSpPr>
          <p:spPr bwMode="auto">
            <a:xfrm flipV="1">
              <a:off x="238918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6" name="Line 398"/>
            <p:cNvSpPr>
              <a:spLocks noChangeShapeType="1"/>
            </p:cNvSpPr>
            <p:nvPr/>
          </p:nvSpPr>
          <p:spPr bwMode="auto">
            <a:xfrm flipV="1">
              <a:off x="23907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7" name="Line 399"/>
            <p:cNvSpPr>
              <a:spLocks noChangeShapeType="1"/>
            </p:cNvSpPr>
            <p:nvPr/>
          </p:nvSpPr>
          <p:spPr bwMode="auto">
            <a:xfrm flipV="1">
              <a:off x="2392363" y="4810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8" name="Line 400"/>
            <p:cNvSpPr>
              <a:spLocks noChangeShapeType="1"/>
            </p:cNvSpPr>
            <p:nvPr/>
          </p:nvSpPr>
          <p:spPr bwMode="auto">
            <a:xfrm flipV="1">
              <a:off x="2392363" y="4778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9" name="Line 401"/>
            <p:cNvSpPr>
              <a:spLocks noChangeShapeType="1"/>
            </p:cNvSpPr>
            <p:nvPr/>
          </p:nvSpPr>
          <p:spPr bwMode="auto">
            <a:xfrm flipH="1" flipV="1">
              <a:off x="2390775" y="4746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0" name="Line 402"/>
            <p:cNvSpPr>
              <a:spLocks noChangeShapeType="1"/>
            </p:cNvSpPr>
            <p:nvPr/>
          </p:nvSpPr>
          <p:spPr bwMode="auto">
            <a:xfrm flipH="1" flipV="1">
              <a:off x="2389188" y="47148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1" name="Line 403"/>
            <p:cNvSpPr>
              <a:spLocks noChangeShapeType="1"/>
            </p:cNvSpPr>
            <p:nvPr/>
          </p:nvSpPr>
          <p:spPr bwMode="auto">
            <a:xfrm flipH="1" flipV="1">
              <a:off x="2387600" y="4683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2" name="Line 404"/>
            <p:cNvSpPr>
              <a:spLocks noChangeShapeType="1"/>
            </p:cNvSpPr>
            <p:nvPr/>
          </p:nvSpPr>
          <p:spPr bwMode="auto">
            <a:xfrm flipH="1" flipV="1">
              <a:off x="2382838" y="463550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3" name="Line 405"/>
            <p:cNvSpPr>
              <a:spLocks noChangeShapeType="1"/>
            </p:cNvSpPr>
            <p:nvPr/>
          </p:nvSpPr>
          <p:spPr bwMode="auto">
            <a:xfrm flipH="1" flipV="1">
              <a:off x="2379663" y="4603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4" name="Line 406"/>
            <p:cNvSpPr>
              <a:spLocks noChangeShapeType="1"/>
            </p:cNvSpPr>
            <p:nvPr/>
          </p:nvSpPr>
          <p:spPr bwMode="auto">
            <a:xfrm flipH="1" flipV="1">
              <a:off x="2378075" y="45878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Line 407"/>
            <p:cNvSpPr>
              <a:spLocks noChangeShapeType="1"/>
            </p:cNvSpPr>
            <p:nvPr/>
          </p:nvSpPr>
          <p:spPr bwMode="auto">
            <a:xfrm flipH="1" flipV="1">
              <a:off x="2378075" y="4572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" name="Line 408"/>
            <p:cNvSpPr>
              <a:spLocks noChangeShapeType="1"/>
            </p:cNvSpPr>
            <p:nvPr/>
          </p:nvSpPr>
          <p:spPr bwMode="auto">
            <a:xfrm flipH="1" flipV="1">
              <a:off x="2376488" y="4556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7" name="Line 409"/>
            <p:cNvSpPr>
              <a:spLocks noChangeShapeType="1"/>
            </p:cNvSpPr>
            <p:nvPr/>
          </p:nvSpPr>
          <p:spPr bwMode="auto">
            <a:xfrm flipV="1">
              <a:off x="2376488" y="447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8" name="Line 410"/>
            <p:cNvSpPr>
              <a:spLocks noChangeShapeType="1"/>
            </p:cNvSpPr>
            <p:nvPr/>
          </p:nvSpPr>
          <p:spPr bwMode="auto">
            <a:xfrm flipV="1">
              <a:off x="2376488" y="44291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9" name="Line 411"/>
            <p:cNvSpPr>
              <a:spLocks noChangeShapeType="1"/>
            </p:cNvSpPr>
            <p:nvPr/>
          </p:nvSpPr>
          <p:spPr bwMode="auto">
            <a:xfrm flipV="1">
              <a:off x="2378075" y="436563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0" name="Line 412"/>
            <p:cNvSpPr>
              <a:spLocks noChangeShapeType="1"/>
            </p:cNvSpPr>
            <p:nvPr/>
          </p:nvSpPr>
          <p:spPr bwMode="auto">
            <a:xfrm flipV="1">
              <a:off x="2378075" y="4318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1" name="Line 413"/>
            <p:cNvSpPr>
              <a:spLocks noChangeShapeType="1"/>
            </p:cNvSpPr>
            <p:nvPr/>
          </p:nvSpPr>
          <p:spPr bwMode="auto">
            <a:xfrm flipV="1">
              <a:off x="2379663" y="42862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2" name="Line 414"/>
            <p:cNvSpPr>
              <a:spLocks noChangeShapeType="1"/>
            </p:cNvSpPr>
            <p:nvPr/>
          </p:nvSpPr>
          <p:spPr bwMode="auto">
            <a:xfrm flipV="1">
              <a:off x="2382838" y="422275"/>
              <a:ext cx="4763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3" name="Line 415"/>
            <p:cNvSpPr>
              <a:spLocks noChangeShapeType="1"/>
            </p:cNvSpPr>
            <p:nvPr/>
          </p:nvSpPr>
          <p:spPr bwMode="auto">
            <a:xfrm flipV="1">
              <a:off x="2387600" y="4191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4" name="Line 416"/>
            <p:cNvSpPr>
              <a:spLocks noChangeShapeType="1"/>
            </p:cNvSpPr>
            <p:nvPr/>
          </p:nvSpPr>
          <p:spPr bwMode="auto">
            <a:xfrm flipV="1">
              <a:off x="2390775" y="4175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Line 417"/>
            <p:cNvSpPr>
              <a:spLocks noChangeShapeType="1"/>
            </p:cNvSpPr>
            <p:nvPr/>
          </p:nvSpPr>
          <p:spPr bwMode="auto">
            <a:xfrm flipV="1">
              <a:off x="2392363" y="4159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Line 418"/>
            <p:cNvSpPr>
              <a:spLocks noChangeShapeType="1"/>
            </p:cNvSpPr>
            <p:nvPr/>
          </p:nvSpPr>
          <p:spPr bwMode="auto">
            <a:xfrm flipV="1">
              <a:off x="2393950" y="4127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Line 419"/>
            <p:cNvSpPr>
              <a:spLocks noChangeShapeType="1"/>
            </p:cNvSpPr>
            <p:nvPr/>
          </p:nvSpPr>
          <p:spPr bwMode="auto">
            <a:xfrm flipV="1">
              <a:off x="2397125" y="41116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Line 420"/>
            <p:cNvSpPr>
              <a:spLocks noChangeShapeType="1"/>
            </p:cNvSpPr>
            <p:nvPr/>
          </p:nvSpPr>
          <p:spPr bwMode="auto">
            <a:xfrm flipV="1">
              <a:off x="2398713" y="4095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Line 421"/>
            <p:cNvSpPr>
              <a:spLocks noChangeShapeType="1"/>
            </p:cNvSpPr>
            <p:nvPr/>
          </p:nvSpPr>
          <p:spPr bwMode="auto">
            <a:xfrm flipV="1">
              <a:off x="2400300" y="4079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" name="Line 422"/>
            <p:cNvSpPr>
              <a:spLocks noChangeShapeType="1"/>
            </p:cNvSpPr>
            <p:nvPr/>
          </p:nvSpPr>
          <p:spPr bwMode="auto">
            <a:xfrm flipH="1">
              <a:off x="1698625" y="407988"/>
              <a:ext cx="701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" name="Line 423"/>
            <p:cNvSpPr>
              <a:spLocks noChangeShapeType="1"/>
            </p:cNvSpPr>
            <p:nvPr/>
          </p:nvSpPr>
          <p:spPr bwMode="auto">
            <a:xfrm flipV="1">
              <a:off x="1698625" y="344488"/>
              <a:ext cx="0" cy="635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2" name="Line 424"/>
            <p:cNvSpPr>
              <a:spLocks noChangeShapeType="1"/>
            </p:cNvSpPr>
            <p:nvPr/>
          </p:nvSpPr>
          <p:spPr bwMode="auto">
            <a:xfrm flipH="1">
              <a:off x="1676400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" name="Line 425"/>
            <p:cNvSpPr>
              <a:spLocks noChangeShapeType="1"/>
            </p:cNvSpPr>
            <p:nvPr/>
          </p:nvSpPr>
          <p:spPr bwMode="auto">
            <a:xfrm flipH="1" flipV="1">
              <a:off x="167481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4" name="Line 426"/>
            <p:cNvSpPr>
              <a:spLocks noChangeShapeType="1"/>
            </p:cNvSpPr>
            <p:nvPr/>
          </p:nvSpPr>
          <p:spPr bwMode="auto">
            <a:xfrm flipV="1">
              <a:off x="167481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" name="Line 427"/>
            <p:cNvSpPr>
              <a:spLocks noChangeShapeType="1"/>
            </p:cNvSpPr>
            <p:nvPr/>
          </p:nvSpPr>
          <p:spPr bwMode="auto">
            <a:xfrm flipH="1">
              <a:off x="1668463" y="3079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6" name="Line 428"/>
            <p:cNvSpPr>
              <a:spLocks noChangeShapeType="1"/>
            </p:cNvSpPr>
            <p:nvPr/>
          </p:nvSpPr>
          <p:spPr bwMode="auto">
            <a:xfrm>
              <a:off x="166846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7" name="Line 429"/>
            <p:cNvSpPr>
              <a:spLocks noChangeShapeType="1"/>
            </p:cNvSpPr>
            <p:nvPr/>
          </p:nvSpPr>
          <p:spPr bwMode="auto">
            <a:xfrm flipH="1">
              <a:off x="166846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" name="Line 430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9" name="Line 431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0" name="Line 432"/>
            <p:cNvSpPr>
              <a:spLocks noChangeShapeType="1"/>
            </p:cNvSpPr>
            <p:nvPr/>
          </p:nvSpPr>
          <p:spPr bwMode="auto">
            <a:xfrm flipH="1">
              <a:off x="1622425" y="357188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1" name="Line 433"/>
            <p:cNvSpPr>
              <a:spLocks noChangeShapeType="1"/>
            </p:cNvSpPr>
            <p:nvPr/>
          </p:nvSpPr>
          <p:spPr bwMode="auto">
            <a:xfrm>
              <a:off x="1622425" y="3571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2" name="Line 434"/>
            <p:cNvSpPr>
              <a:spLocks noChangeShapeType="1"/>
            </p:cNvSpPr>
            <p:nvPr/>
          </p:nvSpPr>
          <p:spPr bwMode="auto">
            <a:xfrm flipH="1">
              <a:off x="1608138" y="369888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3" name="Line 435"/>
            <p:cNvSpPr>
              <a:spLocks noChangeShapeType="1"/>
            </p:cNvSpPr>
            <p:nvPr/>
          </p:nvSpPr>
          <p:spPr bwMode="auto">
            <a:xfrm flipH="1" flipV="1">
              <a:off x="1601788" y="323850"/>
              <a:ext cx="6350" cy="460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4" name="Line 436"/>
            <p:cNvSpPr>
              <a:spLocks noChangeShapeType="1"/>
            </p:cNvSpPr>
            <p:nvPr/>
          </p:nvSpPr>
          <p:spPr bwMode="auto">
            <a:xfrm flipH="1">
              <a:off x="159385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5" name="Line 437"/>
            <p:cNvSpPr>
              <a:spLocks noChangeShapeType="1"/>
            </p:cNvSpPr>
            <p:nvPr/>
          </p:nvSpPr>
          <p:spPr bwMode="auto">
            <a:xfrm flipV="1">
              <a:off x="1593850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Line 438"/>
            <p:cNvSpPr>
              <a:spLocks noChangeShapeType="1"/>
            </p:cNvSpPr>
            <p:nvPr/>
          </p:nvSpPr>
          <p:spPr bwMode="auto">
            <a:xfrm flipH="1">
              <a:off x="1582738" y="320675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7" name="Line 439"/>
            <p:cNvSpPr>
              <a:spLocks noChangeShapeType="1"/>
            </p:cNvSpPr>
            <p:nvPr/>
          </p:nvSpPr>
          <p:spPr bwMode="auto">
            <a:xfrm>
              <a:off x="1582738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8" name="Line 440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" name="Line 441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Line 442"/>
            <p:cNvSpPr>
              <a:spLocks noChangeShapeType="1"/>
            </p:cNvSpPr>
            <p:nvPr/>
          </p:nvSpPr>
          <p:spPr bwMode="auto">
            <a:xfrm>
              <a:off x="1574800" y="323850"/>
              <a:ext cx="0" cy="904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" name="Line 443"/>
            <p:cNvSpPr>
              <a:spLocks noChangeShapeType="1"/>
            </p:cNvSpPr>
            <p:nvPr/>
          </p:nvSpPr>
          <p:spPr bwMode="auto">
            <a:xfrm flipH="1">
              <a:off x="1516063" y="414338"/>
              <a:ext cx="587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2" name="Line 444"/>
            <p:cNvSpPr>
              <a:spLocks noChangeShapeType="1"/>
            </p:cNvSpPr>
            <p:nvPr/>
          </p:nvSpPr>
          <p:spPr bwMode="auto">
            <a:xfrm>
              <a:off x="1516063" y="4143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4" name="Espaço Reservado para Número de Slide 443"/>
          <p:cNvSpPr>
            <a:spLocks noGrp="1"/>
          </p:cNvSpPr>
          <p:nvPr>
            <p:ph type="sldNum" sz="quarter" idx="4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C656-2DEF-40A9-967A-0A45BF85860F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35" name="Espaço Reservado para Rodapé 444"/>
          <p:cNvSpPr>
            <a:spLocks noGrp="1"/>
          </p:cNvSpPr>
          <p:nvPr>
            <p:ph type="ftr" sz="quarter" idx="3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Balanço 2013 – março 2014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3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100000"/>
        </a:lnSpc>
        <a:spcBef>
          <a:spcPct val="0"/>
        </a:spcBef>
        <a:buNone/>
        <a:defRPr lang="pt-BR" sz="2000" b="0" kern="1200" cap="none" spc="0" baseline="0" smtClean="0">
          <a:ln w="3175">
            <a:noFill/>
          </a:ln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spaço Reservado para Título 438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36000" rIns="91440" bIns="36000" rtlCol="0" anchor="ctr" anchorCtr="0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lumMod val="100000"/>
                </a:schemeClr>
              </a:gs>
              <a:gs pos="50000">
                <a:schemeClr val="accent2">
                  <a:shade val="45000"/>
                  <a:satMod val="170000"/>
                  <a:lumMod val="100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lumMod val="10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lumMod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5" name="Grupo 39"/>
          <p:cNvGrpSpPr>
            <a:grpSpLocks noChangeAspect="1"/>
          </p:cNvGrpSpPr>
          <p:nvPr/>
        </p:nvGrpSpPr>
        <p:grpSpPr>
          <a:xfrm>
            <a:off x="358889" y="84734"/>
            <a:ext cx="547566" cy="547523"/>
            <a:chOff x="8027988" y="287338"/>
            <a:chExt cx="436599" cy="436562"/>
          </a:xfrm>
          <a:effectLst>
            <a:outerShdw blurRad="25400" dist="25400" dir="2700000" algn="tl" rotWithShape="0">
              <a:prstClr val="black">
                <a:alpha val="71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28023" y="287338"/>
              <a:ext cx="436564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29610" y="293688"/>
              <a:ext cx="431802" cy="288925"/>
            </a:xfrm>
            <a:custGeom>
              <a:avLst/>
              <a:gdLst/>
              <a:ahLst/>
              <a:cxnLst>
                <a:cxn ang="0">
                  <a:pos x="1802" y="11"/>
                </a:cxn>
                <a:cxn ang="0">
                  <a:pos x="2026" y="69"/>
                </a:cxn>
                <a:cxn ang="0">
                  <a:pos x="2229" y="170"/>
                </a:cxn>
                <a:cxn ang="0">
                  <a:pos x="2405" y="310"/>
                </a:cxn>
                <a:cxn ang="0">
                  <a:pos x="2549" y="482"/>
                </a:cxn>
                <a:cxn ang="0">
                  <a:pos x="2656" y="681"/>
                </a:cxn>
                <a:cxn ang="0">
                  <a:pos x="2518" y="827"/>
                </a:cxn>
                <a:cxn ang="0">
                  <a:pos x="2430" y="628"/>
                </a:cxn>
                <a:cxn ang="0">
                  <a:pos x="2300" y="457"/>
                </a:cxn>
                <a:cxn ang="0">
                  <a:pos x="2134" y="321"/>
                </a:cxn>
                <a:cxn ang="0">
                  <a:pos x="1938" y="228"/>
                </a:cxn>
                <a:cxn ang="0">
                  <a:pos x="1720" y="182"/>
                </a:cxn>
                <a:cxn ang="0">
                  <a:pos x="1496" y="191"/>
                </a:cxn>
                <a:cxn ang="0">
                  <a:pos x="1290" y="250"/>
                </a:cxn>
                <a:cxn ang="0">
                  <a:pos x="1108" y="352"/>
                </a:cxn>
                <a:cxn ang="0">
                  <a:pos x="954" y="493"/>
                </a:cxn>
                <a:cxn ang="0">
                  <a:pos x="836" y="665"/>
                </a:cxn>
                <a:cxn ang="0">
                  <a:pos x="759" y="862"/>
                </a:cxn>
                <a:cxn ang="0">
                  <a:pos x="3266" y="1005"/>
                </a:cxn>
                <a:cxn ang="0">
                  <a:pos x="2722" y="1263"/>
                </a:cxn>
                <a:cxn ang="0">
                  <a:pos x="2661" y="1488"/>
                </a:cxn>
                <a:cxn ang="0">
                  <a:pos x="2556" y="1692"/>
                </a:cxn>
                <a:cxn ang="0">
                  <a:pos x="2412" y="1868"/>
                </a:cxn>
                <a:cxn ang="0">
                  <a:pos x="2235" y="2010"/>
                </a:cxn>
                <a:cxn ang="0">
                  <a:pos x="2031" y="2114"/>
                </a:cxn>
                <a:cxn ang="0">
                  <a:pos x="1804" y="2172"/>
                </a:cxn>
                <a:cxn ang="0">
                  <a:pos x="1559" y="2181"/>
                </a:cxn>
                <a:cxn ang="0">
                  <a:pos x="1318" y="2135"/>
                </a:cxn>
                <a:cxn ang="0">
                  <a:pos x="1099" y="2039"/>
                </a:cxn>
                <a:cxn ang="0">
                  <a:pos x="909" y="1900"/>
                </a:cxn>
                <a:cxn ang="0">
                  <a:pos x="752" y="1723"/>
                </a:cxn>
                <a:cxn ang="0">
                  <a:pos x="637" y="1514"/>
                </a:cxn>
                <a:cxn ang="0">
                  <a:pos x="771" y="1362"/>
                </a:cxn>
                <a:cxn ang="0">
                  <a:pos x="859" y="1559"/>
                </a:cxn>
                <a:cxn ang="0">
                  <a:pos x="989" y="1730"/>
                </a:cxn>
                <a:cxn ang="0">
                  <a:pos x="1155" y="1865"/>
                </a:cxn>
                <a:cxn ang="0">
                  <a:pos x="1350" y="1958"/>
                </a:cxn>
                <a:cxn ang="0">
                  <a:pos x="1567" y="2003"/>
                </a:cxn>
                <a:cxn ang="0">
                  <a:pos x="1790" y="1994"/>
                </a:cxn>
                <a:cxn ang="0">
                  <a:pos x="1995" y="1936"/>
                </a:cxn>
                <a:cxn ang="0">
                  <a:pos x="2178" y="1834"/>
                </a:cxn>
                <a:cxn ang="0">
                  <a:pos x="2331" y="1694"/>
                </a:cxn>
                <a:cxn ang="0">
                  <a:pos x="2450" y="1522"/>
                </a:cxn>
                <a:cxn ang="0">
                  <a:pos x="2527" y="1326"/>
                </a:cxn>
                <a:cxn ang="0">
                  <a:pos x="0" y="1184"/>
                </a:cxn>
                <a:cxn ang="0">
                  <a:pos x="564" y="926"/>
                </a:cxn>
                <a:cxn ang="0">
                  <a:pos x="624" y="699"/>
                </a:cxn>
                <a:cxn ang="0">
                  <a:pos x="729" y="495"/>
                </a:cxn>
                <a:cxn ang="0">
                  <a:pos x="873" y="318"/>
                </a:cxn>
                <a:cxn ang="0">
                  <a:pos x="1051" y="175"/>
                </a:cxn>
                <a:cxn ang="0">
                  <a:pos x="1255" y="71"/>
                </a:cxn>
                <a:cxn ang="0">
                  <a:pos x="1482" y="12"/>
                </a:cxn>
              </a:cxnLst>
              <a:rect l="0" t="0" r="r" b="b"/>
              <a:pathLst>
                <a:path w="3266" h="2184">
                  <a:moveTo>
                    <a:pt x="1644" y="0"/>
                  </a:moveTo>
                  <a:lnTo>
                    <a:pt x="1724" y="3"/>
                  </a:lnTo>
                  <a:lnTo>
                    <a:pt x="1802" y="11"/>
                  </a:lnTo>
                  <a:lnTo>
                    <a:pt x="1879" y="25"/>
                  </a:lnTo>
                  <a:lnTo>
                    <a:pt x="1954" y="45"/>
                  </a:lnTo>
                  <a:lnTo>
                    <a:pt x="2026" y="69"/>
                  </a:lnTo>
                  <a:lnTo>
                    <a:pt x="2097" y="98"/>
                  </a:lnTo>
                  <a:lnTo>
                    <a:pt x="2164" y="132"/>
                  </a:lnTo>
                  <a:lnTo>
                    <a:pt x="2229" y="170"/>
                  </a:lnTo>
                  <a:lnTo>
                    <a:pt x="2291" y="213"/>
                  </a:lnTo>
                  <a:lnTo>
                    <a:pt x="2350" y="259"/>
                  </a:lnTo>
                  <a:lnTo>
                    <a:pt x="2405" y="310"/>
                  </a:lnTo>
                  <a:lnTo>
                    <a:pt x="2457" y="364"/>
                  </a:lnTo>
                  <a:lnTo>
                    <a:pt x="2505" y="421"/>
                  </a:lnTo>
                  <a:lnTo>
                    <a:pt x="2549" y="482"/>
                  </a:lnTo>
                  <a:lnTo>
                    <a:pt x="2589" y="545"/>
                  </a:lnTo>
                  <a:lnTo>
                    <a:pt x="2625" y="612"/>
                  </a:lnTo>
                  <a:lnTo>
                    <a:pt x="2656" y="681"/>
                  </a:lnTo>
                  <a:lnTo>
                    <a:pt x="2682" y="753"/>
                  </a:lnTo>
                  <a:lnTo>
                    <a:pt x="2703" y="827"/>
                  </a:lnTo>
                  <a:lnTo>
                    <a:pt x="2518" y="827"/>
                  </a:lnTo>
                  <a:lnTo>
                    <a:pt x="2494" y="758"/>
                  </a:lnTo>
                  <a:lnTo>
                    <a:pt x="2465" y="691"/>
                  </a:lnTo>
                  <a:lnTo>
                    <a:pt x="2430" y="628"/>
                  </a:lnTo>
                  <a:lnTo>
                    <a:pt x="2391" y="568"/>
                  </a:lnTo>
                  <a:lnTo>
                    <a:pt x="2348" y="511"/>
                  </a:lnTo>
                  <a:lnTo>
                    <a:pt x="2300" y="457"/>
                  </a:lnTo>
                  <a:lnTo>
                    <a:pt x="2248" y="408"/>
                  </a:lnTo>
                  <a:lnTo>
                    <a:pt x="2193" y="362"/>
                  </a:lnTo>
                  <a:lnTo>
                    <a:pt x="2134" y="321"/>
                  </a:lnTo>
                  <a:lnTo>
                    <a:pt x="2072" y="285"/>
                  </a:lnTo>
                  <a:lnTo>
                    <a:pt x="2006" y="254"/>
                  </a:lnTo>
                  <a:lnTo>
                    <a:pt x="1938" y="228"/>
                  </a:lnTo>
                  <a:lnTo>
                    <a:pt x="1868" y="207"/>
                  </a:lnTo>
                  <a:lnTo>
                    <a:pt x="1795" y="191"/>
                  </a:lnTo>
                  <a:lnTo>
                    <a:pt x="1720" y="182"/>
                  </a:lnTo>
                  <a:lnTo>
                    <a:pt x="1644" y="179"/>
                  </a:lnTo>
                  <a:lnTo>
                    <a:pt x="1569" y="182"/>
                  </a:lnTo>
                  <a:lnTo>
                    <a:pt x="1496" y="191"/>
                  </a:lnTo>
                  <a:lnTo>
                    <a:pt x="1425" y="205"/>
                  </a:lnTo>
                  <a:lnTo>
                    <a:pt x="1357" y="225"/>
                  </a:lnTo>
                  <a:lnTo>
                    <a:pt x="1290" y="250"/>
                  </a:lnTo>
                  <a:lnTo>
                    <a:pt x="1227" y="279"/>
                  </a:lnTo>
                  <a:lnTo>
                    <a:pt x="1166" y="314"/>
                  </a:lnTo>
                  <a:lnTo>
                    <a:pt x="1108" y="352"/>
                  </a:lnTo>
                  <a:lnTo>
                    <a:pt x="1053" y="395"/>
                  </a:lnTo>
                  <a:lnTo>
                    <a:pt x="1002" y="442"/>
                  </a:lnTo>
                  <a:lnTo>
                    <a:pt x="954" y="493"/>
                  </a:lnTo>
                  <a:lnTo>
                    <a:pt x="910" y="547"/>
                  </a:lnTo>
                  <a:lnTo>
                    <a:pt x="871" y="605"/>
                  </a:lnTo>
                  <a:lnTo>
                    <a:pt x="836" y="665"/>
                  </a:lnTo>
                  <a:lnTo>
                    <a:pt x="805" y="728"/>
                  </a:lnTo>
                  <a:lnTo>
                    <a:pt x="780" y="794"/>
                  </a:lnTo>
                  <a:lnTo>
                    <a:pt x="759" y="862"/>
                  </a:lnTo>
                  <a:lnTo>
                    <a:pt x="744" y="933"/>
                  </a:lnTo>
                  <a:lnTo>
                    <a:pt x="734" y="1005"/>
                  </a:lnTo>
                  <a:lnTo>
                    <a:pt x="3266" y="1005"/>
                  </a:lnTo>
                  <a:lnTo>
                    <a:pt x="3266" y="1184"/>
                  </a:lnTo>
                  <a:lnTo>
                    <a:pt x="2732" y="1184"/>
                  </a:lnTo>
                  <a:lnTo>
                    <a:pt x="2722" y="1263"/>
                  </a:lnTo>
                  <a:lnTo>
                    <a:pt x="2707" y="1340"/>
                  </a:lnTo>
                  <a:lnTo>
                    <a:pt x="2687" y="1415"/>
                  </a:lnTo>
                  <a:lnTo>
                    <a:pt x="2661" y="1488"/>
                  </a:lnTo>
                  <a:lnTo>
                    <a:pt x="2631" y="1559"/>
                  </a:lnTo>
                  <a:lnTo>
                    <a:pt x="2596" y="1628"/>
                  </a:lnTo>
                  <a:lnTo>
                    <a:pt x="2556" y="1692"/>
                  </a:lnTo>
                  <a:lnTo>
                    <a:pt x="2512" y="1754"/>
                  </a:lnTo>
                  <a:lnTo>
                    <a:pt x="2464" y="1813"/>
                  </a:lnTo>
                  <a:lnTo>
                    <a:pt x="2412" y="1868"/>
                  </a:lnTo>
                  <a:lnTo>
                    <a:pt x="2357" y="1919"/>
                  </a:lnTo>
                  <a:lnTo>
                    <a:pt x="2298" y="1967"/>
                  </a:lnTo>
                  <a:lnTo>
                    <a:pt x="2235" y="2010"/>
                  </a:lnTo>
                  <a:lnTo>
                    <a:pt x="2170" y="2049"/>
                  </a:lnTo>
                  <a:lnTo>
                    <a:pt x="2102" y="2084"/>
                  </a:lnTo>
                  <a:lnTo>
                    <a:pt x="2031" y="2114"/>
                  </a:lnTo>
                  <a:lnTo>
                    <a:pt x="1957" y="2138"/>
                  </a:lnTo>
                  <a:lnTo>
                    <a:pt x="1882" y="2158"/>
                  </a:lnTo>
                  <a:lnTo>
                    <a:pt x="1804" y="2172"/>
                  </a:lnTo>
                  <a:lnTo>
                    <a:pt x="1725" y="2181"/>
                  </a:lnTo>
                  <a:lnTo>
                    <a:pt x="1644" y="2184"/>
                  </a:lnTo>
                  <a:lnTo>
                    <a:pt x="1559" y="2181"/>
                  </a:lnTo>
                  <a:lnTo>
                    <a:pt x="1477" y="2171"/>
                  </a:lnTo>
                  <a:lnTo>
                    <a:pt x="1396" y="2156"/>
                  </a:lnTo>
                  <a:lnTo>
                    <a:pt x="1318" y="2135"/>
                  </a:lnTo>
                  <a:lnTo>
                    <a:pt x="1242" y="2108"/>
                  </a:lnTo>
                  <a:lnTo>
                    <a:pt x="1169" y="2076"/>
                  </a:lnTo>
                  <a:lnTo>
                    <a:pt x="1099" y="2039"/>
                  </a:lnTo>
                  <a:lnTo>
                    <a:pt x="1032" y="1997"/>
                  </a:lnTo>
                  <a:lnTo>
                    <a:pt x="969" y="1951"/>
                  </a:lnTo>
                  <a:lnTo>
                    <a:pt x="909" y="1900"/>
                  </a:lnTo>
                  <a:lnTo>
                    <a:pt x="852" y="1845"/>
                  </a:lnTo>
                  <a:lnTo>
                    <a:pt x="800" y="1786"/>
                  </a:lnTo>
                  <a:lnTo>
                    <a:pt x="752" y="1723"/>
                  </a:lnTo>
                  <a:lnTo>
                    <a:pt x="709" y="1657"/>
                  </a:lnTo>
                  <a:lnTo>
                    <a:pt x="671" y="1587"/>
                  </a:lnTo>
                  <a:lnTo>
                    <a:pt x="637" y="1514"/>
                  </a:lnTo>
                  <a:lnTo>
                    <a:pt x="609" y="1439"/>
                  </a:lnTo>
                  <a:lnTo>
                    <a:pt x="586" y="1362"/>
                  </a:lnTo>
                  <a:lnTo>
                    <a:pt x="771" y="1362"/>
                  </a:lnTo>
                  <a:lnTo>
                    <a:pt x="795" y="1431"/>
                  </a:lnTo>
                  <a:lnTo>
                    <a:pt x="825" y="1496"/>
                  </a:lnTo>
                  <a:lnTo>
                    <a:pt x="859" y="1559"/>
                  </a:lnTo>
                  <a:lnTo>
                    <a:pt x="898" y="1620"/>
                  </a:lnTo>
                  <a:lnTo>
                    <a:pt x="942" y="1677"/>
                  </a:lnTo>
                  <a:lnTo>
                    <a:pt x="989" y="1730"/>
                  </a:lnTo>
                  <a:lnTo>
                    <a:pt x="1041" y="1779"/>
                  </a:lnTo>
                  <a:lnTo>
                    <a:pt x="1096" y="1824"/>
                  </a:lnTo>
                  <a:lnTo>
                    <a:pt x="1155" y="1865"/>
                  </a:lnTo>
                  <a:lnTo>
                    <a:pt x="1217" y="1901"/>
                  </a:lnTo>
                  <a:lnTo>
                    <a:pt x="1282" y="1932"/>
                  </a:lnTo>
                  <a:lnTo>
                    <a:pt x="1350" y="1958"/>
                  </a:lnTo>
                  <a:lnTo>
                    <a:pt x="1420" y="1979"/>
                  </a:lnTo>
                  <a:lnTo>
                    <a:pt x="1493" y="1994"/>
                  </a:lnTo>
                  <a:lnTo>
                    <a:pt x="1567" y="2003"/>
                  </a:lnTo>
                  <a:lnTo>
                    <a:pt x="1644" y="2006"/>
                  </a:lnTo>
                  <a:lnTo>
                    <a:pt x="1718" y="2003"/>
                  </a:lnTo>
                  <a:lnTo>
                    <a:pt x="1790" y="1994"/>
                  </a:lnTo>
                  <a:lnTo>
                    <a:pt x="1861" y="1980"/>
                  </a:lnTo>
                  <a:lnTo>
                    <a:pt x="1929" y="1961"/>
                  </a:lnTo>
                  <a:lnTo>
                    <a:pt x="1995" y="1936"/>
                  </a:lnTo>
                  <a:lnTo>
                    <a:pt x="2059" y="1906"/>
                  </a:lnTo>
                  <a:lnTo>
                    <a:pt x="2120" y="1872"/>
                  </a:lnTo>
                  <a:lnTo>
                    <a:pt x="2178" y="1834"/>
                  </a:lnTo>
                  <a:lnTo>
                    <a:pt x="2233" y="1791"/>
                  </a:lnTo>
                  <a:lnTo>
                    <a:pt x="2284" y="1745"/>
                  </a:lnTo>
                  <a:lnTo>
                    <a:pt x="2331" y="1694"/>
                  </a:lnTo>
                  <a:lnTo>
                    <a:pt x="2375" y="1640"/>
                  </a:lnTo>
                  <a:lnTo>
                    <a:pt x="2415" y="1582"/>
                  </a:lnTo>
                  <a:lnTo>
                    <a:pt x="2450" y="1522"/>
                  </a:lnTo>
                  <a:lnTo>
                    <a:pt x="2481" y="1459"/>
                  </a:lnTo>
                  <a:lnTo>
                    <a:pt x="2507" y="1394"/>
                  </a:lnTo>
                  <a:lnTo>
                    <a:pt x="2527" y="1326"/>
                  </a:lnTo>
                  <a:lnTo>
                    <a:pt x="2543" y="1256"/>
                  </a:lnTo>
                  <a:lnTo>
                    <a:pt x="2553" y="1184"/>
                  </a:lnTo>
                  <a:lnTo>
                    <a:pt x="0" y="1184"/>
                  </a:lnTo>
                  <a:lnTo>
                    <a:pt x="0" y="1005"/>
                  </a:lnTo>
                  <a:lnTo>
                    <a:pt x="555" y="1005"/>
                  </a:lnTo>
                  <a:lnTo>
                    <a:pt x="564" y="926"/>
                  </a:lnTo>
                  <a:lnTo>
                    <a:pt x="579" y="848"/>
                  </a:lnTo>
                  <a:lnTo>
                    <a:pt x="599" y="772"/>
                  </a:lnTo>
                  <a:lnTo>
                    <a:pt x="624" y="699"/>
                  </a:lnTo>
                  <a:lnTo>
                    <a:pt x="655" y="628"/>
                  </a:lnTo>
                  <a:lnTo>
                    <a:pt x="690" y="560"/>
                  </a:lnTo>
                  <a:lnTo>
                    <a:pt x="729" y="495"/>
                  </a:lnTo>
                  <a:lnTo>
                    <a:pt x="773" y="432"/>
                  </a:lnTo>
                  <a:lnTo>
                    <a:pt x="821" y="374"/>
                  </a:lnTo>
                  <a:lnTo>
                    <a:pt x="873" y="318"/>
                  </a:lnTo>
                  <a:lnTo>
                    <a:pt x="929" y="266"/>
                  </a:lnTo>
                  <a:lnTo>
                    <a:pt x="988" y="219"/>
                  </a:lnTo>
                  <a:lnTo>
                    <a:pt x="1051" y="175"/>
                  </a:lnTo>
                  <a:lnTo>
                    <a:pt x="1116" y="136"/>
                  </a:lnTo>
                  <a:lnTo>
                    <a:pt x="1184" y="101"/>
                  </a:lnTo>
                  <a:lnTo>
                    <a:pt x="1255" y="71"/>
                  </a:lnTo>
                  <a:lnTo>
                    <a:pt x="1329" y="46"/>
                  </a:lnTo>
                  <a:lnTo>
                    <a:pt x="1405" y="26"/>
                  </a:lnTo>
                  <a:lnTo>
                    <a:pt x="1482" y="12"/>
                  </a:lnTo>
                  <a:lnTo>
                    <a:pt x="1562" y="3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07399" y="665162"/>
              <a:ext cx="11112" cy="587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26484" y="665162"/>
              <a:ext cx="365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79" y="359"/>
                </a:cxn>
                <a:cxn ang="0">
                  <a:pos x="276" y="359"/>
                </a:cxn>
                <a:cxn ang="0">
                  <a:pos x="276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276" h="441">
                  <a:moveTo>
                    <a:pt x="0" y="0"/>
                  </a:moveTo>
                  <a:lnTo>
                    <a:pt x="79" y="0"/>
                  </a:lnTo>
                  <a:lnTo>
                    <a:pt x="79" y="359"/>
                  </a:lnTo>
                  <a:lnTo>
                    <a:pt x="276" y="359"/>
                  </a:lnTo>
                  <a:lnTo>
                    <a:pt x="276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210583" y="665162"/>
              <a:ext cx="73025" cy="58737"/>
            </a:xfrm>
            <a:custGeom>
              <a:avLst/>
              <a:gdLst/>
              <a:ahLst/>
              <a:cxnLst>
                <a:cxn ang="0">
                  <a:pos x="278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8" y="83"/>
                </a:cxn>
                <a:cxn ang="0">
                  <a:pos x="233" y="0"/>
                </a:cxn>
                <a:cxn ang="0">
                  <a:pos x="322" y="0"/>
                </a:cxn>
                <a:cxn ang="0">
                  <a:pos x="555" y="439"/>
                </a:cxn>
                <a:cxn ang="0">
                  <a:pos x="467" y="439"/>
                </a:cxn>
                <a:cxn ang="0">
                  <a:pos x="422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5" h="439">
                  <a:moveTo>
                    <a:pt x="278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8" y="83"/>
                  </a:lnTo>
                  <a:close/>
                  <a:moveTo>
                    <a:pt x="233" y="0"/>
                  </a:moveTo>
                  <a:lnTo>
                    <a:pt x="322" y="0"/>
                  </a:lnTo>
                  <a:lnTo>
                    <a:pt x="555" y="439"/>
                  </a:lnTo>
                  <a:lnTo>
                    <a:pt x="467" y="439"/>
                  </a:lnTo>
                  <a:lnTo>
                    <a:pt x="422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42347" y="665162"/>
              <a:ext cx="73025" cy="58737"/>
            </a:xfrm>
            <a:custGeom>
              <a:avLst/>
              <a:gdLst/>
              <a:ahLst/>
              <a:cxnLst>
                <a:cxn ang="0">
                  <a:pos x="277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7" y="83"/>
                </a:cxn>
                <a:cxn ang="0">
                  <a:pos x="233" y="0"/>
                </a:cxn>
                <a:cxn ang="0">
                  <a:pos x="321" y="0"/>
                </a:cxn>
                <a:cxn ang="0">
                  <a:pos x="554" y="439"/>
                </a:cxn>
                <a:cxn ang="0">
                  <a:pos x="466" y="439"/>
                </a:cxn>
                <a:cxn ang="0">
                  <a:pos x="421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4" h="439">
                  <a:moveTo>
                    <a:pt x="277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7" y="83"/>
                  </a:lnTo>
                  <a:close/>
                  <a:moveTo>
                    <a:pt x="233" y="0"/>
                  </a:moveTo>
                  <a:lnTo>
                    <a:pt x="321" y="0"/>
                  </a:lnTo>
                  <a:lnTo>
                    <a:pt x="554" y="439"/>
                  </a:lnTo>
                  <a:lnTo>
                    <a:pt x="466" y="439"/>
                  </a:lnTo>
                  <a:lnTo>
                    <a:pt x="421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75664" y="665162"/>
              <a:ext cx="746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77" y="356"/>
                </a:cxn>
                <a:cxn ang="0">
                  <a:pos x="466" y="0"/>
                </a:cxn>
                <a:cxn ang="0">
                  <a:pos x="554" y="0"/>
                </a:cxn>
                <a:cxn ang="0">
                  <a:pos x="321" y="439"/>
                </a:cxn>
                <a:cxn ang="0">
                  <a:pos x="233" y="439"/>
                </a:cxn>
                <a:cxn ang="0">
                  <a:pos x="0" y="0"/>
                </a:cxn>
              </a:cxnLst>
              <a:rect l="0" t="0" r="r" b="b"/>
              <a:pathLst>
                <a:path w="554" h="439">
                  <a:moveTo>
                    <a:pt x="0" y="0"/>
                  </a:moveTo>
                  <a:lnTo>
                    <a:pt x="88" y="0"/>
                  </a:lnTo>
                  <a:lnTo>
                    <a:pt x="277" y="356"/>
                  </a:lnTo>
                  <a:lnTo>
                    <a:pt x="466" y="0"/>
                  </a:lnTo>
                  <a:lnTo>
                    <a:pt x="554" y="0"/>
                  </a:lnTo>
                  <a:lnTo>
                    <a:pt x="321" y="439"/>
                  </a:lnTo>
                  <a:lnTo>
                    <a:pt x="233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37547" y="665161"/>
              <a:ext cx="650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0"/>
                </a:cxn>
                <a:cxn ang="0">
                  <a:pos x="408" y="329"/>
                </a:cxn>
                <a:cxn ang="0">
                  <a:pos x="408" y="0"/>
                </a:cxn>
                <a:cxn ang="0">
                  <a:pos x="488" y="0"/>
                </a:cxn>
                <a:cxn ang="0">
                  <a:pos x="488" y="441"/>
                </a:cxn>
                <a:cxn ang="0">
                  <a:pos x="408" y="441"/>
                </a:cxn>
                <a:cxn ang="0">
                  <a:pos x="80" y="112"/>
                </a:cxn>
                <a:cxn ang="0">
                  <a:pos x="80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488" h="441">
                  <a:moveTo>
                    <a:pt x="0" y="0"/>
                  </a:moveTo>
                  <a:lnTo>
                    <a:pt x="80" y="0"/>
                  </a:lnTo>
                  <a:lnTo>
                    <a:pt x="408" y="329"/>
                  </a:lnTo>
                  <a:lnTo>
                    <a:pt x="408" y="0"/>
                  </a:lnTo>
                  <a:lnTo>
                    <a:pt x="488" y="0"/>
                  </a:lnTo>
                  <a:lnTo>
                    <a:pt x="488" y="441"/>
                  </a:lnTo>
                  <a:lnTo>
                    <a:pt x="408" y="441"/>
                  </a:lnTo>
                  <a:lnTo>
                    <a:pt x="80" y="112"/>
                  </a:lnTo>
                  <a:lnTo>
                    <a:pt x="8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27988" y="665163"/>
              <a:ext cx="65087" cy="5873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418" y="9"/>
                </a:cxn>
                <a:cxn ang="0">
                  <a:pos x="455" y="35"/>
                </a:cxn>
                <a:cxn ang="0">
                  <a:pos x="433" y="128"/>
                </a:cxn>
                <a:cxn ang="0">
                  <a:pos x="388" y="86"/>
                </a:cxn>
                <a:cxn ang="0">
                  <a:pos x="368" y="80"/>
                </a:cxn>
                <a:cxn ang="0">
                  <a:pos x="112" y="83"/>
                </a:cxn>
                <a:cxn ang="0">
                  <a:pos x="90" y="100"/>
                </a:cxn>
                <a:cxn ang="0">
                  <a:pos x="81" y="130"/>
                </a:cxn>
                <a:cxn ang="0">
                  <a:pos x="90" y="159"/>
                </a:cxn>
                <a:cxn ang="0">
                  <a:pos x="112" y="177"/>
                </a:cxn>
                <a:cxn ang="0">
                  <a:pos x="375" y="180"/>
                </a:cxn>
                <a:cxn ang="0">
                  <a:pos x="419" y="191"/>
                </a:cxn>
                <a:cxn ang="0">
                  <a:pos x="456" y="218"/>
                </a:cxn>
                <a:cxn ang="0">
                  <a:pos x="480" y="259"/>
                </a:cxn>
                <a:cxn ang="0">
                  <a:pos x="489" y="309"/>
                </a:cxn>
                <a:cxn ang="0">
                  <a:pos x="480" y="359"/>
                </a:cxn>
                <a:cxn ang="0">
                  <a:pos x="456" y="400"/>
                </a:cxn>
                <a:cxn ang="0">
                  <a:pos x="419" y="428"/>
                </a:cxn>
                <a:cxn ang="0">
                  <a:pos x="375" y="439"/>
                </a:cxn>
                <a:cxn ang="0">
                  <a:pos x="93" y="437"/>
                </a:cxn>
                <a:cxn ang="0">
                  <a:pos x="53" y="419"/>
                </a:cxn>
                <a:cxn ang="0">
                  <a:pos x="0" y="368"/>
                </a:cxn>
                <a:cxn ang="0">
                  <a:pos x="93" y="346"/>
                </a:cxn>
                <a:cxn ang="0">
                  <a:pos x="111" y="357"/>
                </a:cxn>
                <a:cxn ang="0">
                  <a:pos x="365" y="359"/>
                </a:cxn>
                <a:cxn ang="0">
                  <a:pos x="391" y="349"/>
                </a:cxn>
                <a:cxn ang="0">
                  <a:pos x="407" y="325"/>
                </a:cxn>
                <a:cxn ang="0">
                  <a:pos x="407" y="294"/>
                </a:cxn>
                <a:cxn ang="0">
                  <a:pos x="391" y="269"/>
                </a:cxn>
                <a:cxn ang="0">
                  <a:pos x="365" y="259"/>
                </a:cxn>
                <a:cxn ang="0">
                  <a:pos x="92" y="256"/>
                </a:cxn>
                <a:cxn ang="0">
                  <a:pos x="51" y="236"/>
                </a:cxn>
                <a:cxn ang="0">
                  <a:pos x="20" y="202"/>
                </a:cxn>
                <a:cxn ang="0">
                  <a:pos x="3" y="156"/>
                </a:cxn>
                <a:cxn ang="0">
                  <a:pos x="3" y="104"/>
                </a:cxn>
                <a:cxn ang="0">
                  <a:pos x="20" y="58"/>
                </a:cxn>
                <a:cxn ang="0">
                  <a:pos x="51" y="23"/>
                </a:cxn>
                <a:cxn ang="0">
                  <a:pos x="92" y="3"/>
                </a:cxn>
              </a:cxnLst>
              <a:rect l="0" t="0" r="r" b="b"/>
              <a:pathLst>
                <a:path w="490" h="439">
                  <a:moveTo>
                    <a:pt x="115" y="0"/>
                  </a:moveTo>
                  <a:lnTo>
                    <a:pt x="375" y="0"/>
                  </a:lnTo>
                  <a:lnTo>
                    <a:pt x="397" y="2"/>
                  </a:lnTo>
                  <a:lnTo>
                    <a:pt x="418" y="9"/>
                  </a:lnTo>
                  <a:lnTo>
                    <a:pt x="438" y="20"/>
                  </a:lnTo>
                  <a:lnTo>
                    <a:pt x="455" y="35"/>
                  </a:lnTo>
                  <a:lnTo>
                    <a:pt x="490" y="71"/>
                  </a:lnTo>
                  <a:lnTo>
                    <a:pt x="433" y="128"/>
                  </a:lnTo>
                  <a:lnTo>
                    <a:pt x="397" y="93"/>
                  </a:lnTo>
                  <a:lnTo>
                    <a:pt x="388" y="86"/>
                  </a:lnTo>
                  <a:lnTo>
                    <a:pt x="379" y="82"/>
                  </a:lnTo>
                  <a:lnTo>
                    <a:pt x="368" y="80"/>
                  </a:lnTo>
                  <a:lnTo>
                    <a:pt x="126" y="80"/>
                  </a:lnTo>
                  <a:lnTo>
                    <a:pt x="112" y="83"/>
                  </a:lnTo>
                  <a:lnTo>
                    <a:pt x="99" y="90"/>
                  </a:lnTo>
                  <a:lnTo>
                    <a:pt x="90" y="100"/>
                  </a:lnTo>
                  <a:lnTo>
                    <a:pt x="83" y="114"/>
                  </a:lnTo>
                  <a:lnTo>
                    <a:pt x="81" y="130"/>
                  </a:lnTo>
                  <a:lnTo>
                    <a:pt x="83" y="146"/>
                  </a:lnTo>
                  <a:lnTo>
                    <a:pt x="90" y="159"/>
                  </a:lnTo>
                  <a:lnTo>
                    <a:pt x="99" y="170"/>
                  </a:lnTo>
                  <a:lnTo>
                    <a:pt x="112" y="177"/>
                  </a:lnTo>
                  <a:lnTo>
                    <a:pt x="126" y="180"/>
                  </a:lnTo>
                  <a:lnTo>
                    <a:pt x="375" y="180"/>
                  </a:lnTo>
                  <a:lnTo>
                    <a:pt x="398" y="183"/>
                  </a:lnTo>
                  <a:lnTo>
                    <a:pt x="419" y="191"/>
                  </a:lnTo>
                  <a:lnTo>
                    <a:pt x="439" y="203"/>
                  </a:lnTo>
                  <a:lnTo>
                    <a:pt x="456" y="218"/>
                  </a:lnTo>
                  <a:lnTo>
                    <a:pt x="470" y="237"/>
                  </a:lnTo>
                  <a:lnTo>
                    <a:pt x="480" y="259"/>
                  </a:lnTo>
                  <a:lnTo>
                    <a:pt x="487" y="283"/>
                  </a:lnTo>
                  <a:lnTo>
                    <a:pt x="489" y="309"/>
                  </a:lnTo>
                  <a:lnTo>
                    <a:pt x="487" y="335"/>
                  </a:lnTo>
                  <a:lnTo>
                    <a:pt x="480" y="359"/>
                  </a:lnTo>
                  <a:lnTo>
                    <a:pt x="470" y="381"/>
                  </a:lnTo>
                  <a:lnTo>
                    <a:pt x="456" y="400"/>
                  </a:lnTo>
                  <a:lnTo>
                    <a:pt x="439" y="416"/>
                  </a:lnTo>
                  <a:lnTo>
                    <a:pt x="419" y="428"/>
                  </a:lnTo>
                  <a:lnTo>
                    <a:pt x="398" y="436"/>
                  </a:lnTo>
                  <a:lnTo>
                    <a:pt x="375" y="439"/>
                  </a:lnTo>
                  <a:lnTo>
                    <a:pt x="116" y="439"/>
                  </a:lnTo>
                  <a:lnTo>
                    <a:pt x="93" y="437"/>
                  </a:lnTo>
                  <a:lnTo>
                    <a:pt x="72" y="430"/>
                  </a:lnTo>
                  <a:lnTo>
                    <a:pt x="53" y="419"/>
                  </a:lnTo>
                  <a:lnTo>
                    <a:pt x="36" y="404"/>
                  </a:lnTo>
                  <a:lnTo>
                    <a:pt x="0" y="368"/>
                  </a:lnTo>
                  <a:lnTo>
                    <a:pt x="57" y="311"/>
                  </a:lnTo>
                  <a:lnTo>
                    <a:pt x="93" y="346"/>
                  </a:lnTo>
                  <a:lnTo>
                    <a:pt x="102" y="353"/>
                  </a:lnTo>
                  <a:lnTo>
                    <a:pt x="111" y="357"/>
                  </a:lnTo>
                  <a:lnTo>
                    <a:pt x="122" y="359"/>
                  </a:lnTo>
                  <a:lnTo>
                    <a:pt x="365" y="359"/>
                  </a:lnTo>
                  <a:lnTo>
                    <a:pt x="379" y="356"/>
                  </a:lnTo>
                  <a:lnTo>
                    <a:pt x="391" y="349"/>
                  </a:lnTo>
                  <a:lnTo>
                    <a:pt x="401" y="339"/>
                  </a:lnTo>
                  <a:lnTo>
                    <a:pt x="407" y="325"/>
                  </a:lnTo>
                  <a:lnTo>
                    <a:pt x="409" y="309"/>
                  </a:lnTo>
                  <a:lnTo>
                    <a:pt x="407" y="294"/>
                  </a:lnTo>
                  <a:lnTo>
                    <a:pt x="401" y="280"/>
                  </a:lnTo>
                  <a:lnTo>
                    <a:pt x="391" y="269"/>
                  </a:lnTo>
                  <a:lnTo>
                    <a:pt x="379" y="262"/>
                  </a:lnTo>
                  <a:lnTo>
                    <a:pt x="365" y="259"/>
                  </a:lnTo>
                  <a:lnTo>
                    <a:pt x="115" y="259"/>
                  </a:lnTo>
                  <a:lnTo>
                    <a:pt x="92" y="256"/>
                  </a:lnTo>
                  <a:lnTo>
                    <a:pt x="71" y="248"/>
                  </a:lnTo>
                  <a:lnTo>
                    <a:pt x="51" y="236"/>
                  </a:lnTo>
                  <a:lnTo>
                    <a:pt x="34" y="221"/>
                  </a:lnTo>
                  <a:lnTo>
                    <a:pt x="20" y="202"/>
                  </a:lnTo>
                  <a:lnTo>
                    <a:pt x="10" y="180"/>
                  </a:lnTo>
                  <a:lnTo>
                    <a:pt x="3" y="156"/>
                  </a:lnTo>
                  <a:lnTo>
                    <a:pt x="1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0" y="58"/>
                  </a:lnTo>
                  <a:lnTo>
                    <a:pt x="34" y="39"/>
                  </a:lnTo>
                  <a:lnTo>
                    <a:pt x="51" y="23"/>
                  </a:lnTo>
                  <a:lnTo>
                    <a:pt x="71" y="11"/>
                  </a:lnTo>
                  <a:lnTo>
                    <a:pt x="92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Espaço Reservado para Título 8"/>
          <p:cNvSpPr txBox="1">
            <a:spLocks/>
          </p:cNvSpPr>
          <p:nvPr/>
        </p:nvSpPr>
        <p:spPr>
          <a:xfrm>
            <a:off x="1475656" y="435521"/>
            <a:ext cx="6696744" cy="263525"/>
          </a:xfrm>
          <a:prstGeom prst="rect">
            <a:avLst/>
          </a:prstGeom>
        </p:spPr>
        <p:txBody>
          <a:bodyPr lIns="0" rIns="0" bIns="0"/>
          <a:lstStyle/>
          <a:p>
            <a:pPr eaLnBrk="0" hangingPunct="0">
              <a:defRPr/>
            </a:pPr>
            <a:r>
              <a:rPr lang="pt-BR" sz="1700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Sindicato Nacional da Indústria da Construção e Reparação Naval e Offshore</a:t>
            </a:r>
            <a:endParaRPr lang="en-US" sz="1700" dirty="0">
              <a:solidFill>
                <a:prstClr val="white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285895" y="241805"/>
            <a:ext cx="576545" cy="162245"/>
            <a:chOff x="6664325" y="307975"/>
            <a:chExt cx="631826" cy="177801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7296150" y="403225"/>
              <a:ext cx="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227888" y="403225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7227888" y="392113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7216775" y="373063"/>
              <a:ext cx="1111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216775" y="3619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183438" y="361950"/>
              <a:ext cx="33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7183438" y="3492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7183438" y="3365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7153275" y="336550"/>
              <a:ext cx="30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7131050" y="309563"/>
              <a:ext cx="22225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7110413" y="307975"/>
              <a:ext cx="206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7110413" y="307975"/>
              <a:ext cx="0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7096125" y="3365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096125" y="336550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7088188" y="3460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7088188" y="346075"/>
              <a:ext cx="635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7083425" y="365125"/>
              <a:ext cx="11113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7072313" y="3857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7061200" y="385763"/>
              <a:ext cx="11113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7011988" y="403225"/>
              <a:ext cx="492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7011988" y="385763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011988" y="385763"/>
              <a:ext cx="269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7038975" y="36988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6972300" y="3698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951663" y="369888"/>
              <a:ext cx="2063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6951663" y="376238"/>
              <a:ext cx="0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6946900" y="4032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6946900" y="3635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6880225" y="349250"/>
              <a:ext cx="66675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6837363" y="349250"/>
              <a:ext cx="4286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 flipV="1">
              <a:off x="6829425" y="36830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6829425" y="368300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 flipV="1">
              <a:off x="6829425" y="384175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V="1">
              <a:off x="6835775" y="374650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6837363" y="357188"/>
              <a:ext cx="4445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881813" y="357188"/>
              <a:ext cx="4921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6931025" y="369888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>
              <a:off x="6924675" y="4032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924675" y="4032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 flipV="1">
              <a:off x="6913563" y="415925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6913563" y="415925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6707188" y="431800"/>
              <a:ext cx="2063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6707188" y="4318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683375" y="436563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6664325" y="436563"/>
              <a:ext cx="1905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6664325" y="446088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6678613" y="446088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6664325" y="45561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664325" y="4556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6669088" y="4572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6672263" y="46037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6673850" y="4635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6675438" y="4667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6677025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678613" y="4730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6678613" y="4762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6680200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66817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66833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6684963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6686550" y="4841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6689725" y="482600"/>
              <a:ext cx="5619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7251700" y="48260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72532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256463" y="47942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7256463" y="4778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7258050" y="47625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7259638" y="47466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7259638" y="4714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7259638" y="4667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7261225" y="458788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7265988" y="450850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7270750" y="444500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7277100" y="43656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7283450" y="43021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7289800" y="42386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7668344" y="60148"/>
            <a:ext cx="436029" cy="391124"/>
            <a:chOff x="8332788" y="57150"/>
            <a:chExt cx="477837" cy="428626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V="1">
              <a:off x="8736013" y="392113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 flipH="1" flipV="1">
              <a:off x="8726488" y="379413"/>
              <a:ext cx="952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 flipV="1">
              <a:off x="8726488" y="365125"/>
              <a:ext cx="1270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8739188" y="350838"/>
              <a:ext cx="71437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Line 101"/>
            <p:cNvSpPr>
              <a:spLocks noChangeShapeType="1"/>
            </p:cNvSpPr>
            <p:nvPr/>
          </p:nvSpPr>
          <p:spPr bwMode="auto">
            <a:xfrm flipV="1">
              <a:off x="8810625" y="3460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 flipH="1">
              <a:off x="8691563" y="346075"/>
              <a:ext cx="1190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Line 103"/>
            <p:cNvSpPr>
              <a:spLocks noChangeShapeType="1"/>
            </p:cNvSpPr>
            <p:nvPr/>
          </p:nvSpPr>
          <p:spPr bwMode="auto">
            <a:xfrm flipV="1">
              <a:off x="8691563" y="327025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H="1">
              <a:off x="8653463" y="327025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>
              <a:off x="8653463" y="3270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 flipH="1">
              <a:off x="8645525" y="341313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>
              <a:off x="8645525" y="3413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H="1">
              <a:off x="8593138" y="354013"/>
              <a:ext cx="5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 flipV="1">
              <a:off x="8589963" y="34766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flipH="1">
              <a:off x="8553450" y="347663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Line 111"/>
            <p:cNvSpPr>
              <a:spLocks noChangeShapeType="1"/>
            </p:cNvSpPr>
            <p:nvPr/>
          </p:nvSpPr>
          <p:spPr bwMode="auto">
            <a:xfrm flipV="1">
              <a:off x="8553450" y="339725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 flipV="1">
              <a:off x="8564563" y="325438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H="1">
              <a:off x="8543925" y="325438"/>
              <a:ext cx="206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14"/>
            <p:cNvSpPr>
              <a:spLocks noChangeShapeType="1"/>
            </p:cNvSpPr>
            <p:nvPr/>
          </p:nvSpPr>
          <p:spPr bwMode="auto">
            <a:xfrm flipV="1">
              <a:off x="8543925" y="301625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Line 115"/>
            <p:cNvSpPr>
              <a:spLocks noChangeShapeType="1"/>
            </p:cNvSpPr>
            <p:nvPr/>
          </p:nvSpPr>
          <p:spPr bwMode="auto">
            <a:xfrm flipH="1" flipV="1">
              <a:off x="8534400" y="293688"/>
              <a:ext cx="9525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Line 116"/>
            <p:cNvSpPr>
              <a:spLocks noChangeShapeType="1"/>
            </p:cNvSpPr>
            <p:nvPr/>
          </p:nvSpPr>
          <p:spPr bwMode="auto">
            <a:xfrm flipH="1" flipV="1">
              <a:off x="8532813" y="204788"/>
              <a:ext cx="1587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H="1" flipV="1">
              <a:off x="8509000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H="1" flipV="1">
              <a:off x="8486775" y="57150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Line 119"/>
            <p:cNvSpPr>
              <a:spLocks noChangeShapeType="1"/>
            </p:cNvSpPr>
            <p:nvPr/>
          </p:nvSpPr>
          <p:spPr bwMode="auto">
            <a:xfrm flipH="1">
              <a:off x="8480425" y="57150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Line 120"/>
            <p:cNvSpPr>
              <a:spLocks noChangeShapeType="1"/>
            </p:cNvSpPr>
            <p:nvPr/>
          </p:nvSpPr>
          <p:spPr bwMode="auto">
            <a:xfrm flipH="1">
              <a:off x="8456613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>
              <a:off x="8456613" y="2047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Line 122"/>
            <p:cNvSpPr>
              <a:spLocks noChangeShapeType="1"/>
            </p:cNvSpPr>
            <p:nvPr/>
          </p:nvSpPr>
          <p:spPr bwMode="auto">
            <a:xfrm flipH="1">
              <a:off x="8445500" y="293688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Line 123"/>
            <p:cNvSpPr>
              <a:spLocks noChangeShapeType="1"/>
            </p:cNvSpPr>
            <p:nvPr/>
          </p:nvSpPr>
          <p:spPr bwMode="auto">
            <a:xfrm flipH="1">
              <a:off x="8434388" y="301625"/>
              <a:ext cx="11112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124"/>
            <p:cNvSpPr>
              <a:spLocks noChangeShapeType="1"/>
            </p:cNvSpPr>
            <p:nvPr/>
          </p:nvSpPr>
          <p:spPr bwMode="auto">
            <a:xfrm>
              <a:off x="8434388" y="311150"/>
              <a:ext cx="0" cy="301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Line 125"/>
            <p:cNvSpPr>
              <a:spLocks noChangeShapeType="1"/>
            </p:cNvSpPr>
            <p:nvPr/>
          </p:nvSpPr>
          <p:spPr bwMode="auto">
            <a:xfrm flipH="1">
              <a:off x="8412163" y="341313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Line 126"/>
            <p:cNvSpPr>
              <a:spLocks noChangeShapeType="1"/>
            </p:cNvSpPr>
            <p:nvPr/>
          </p:nvSpPr>
          <p:spPr bwMode="auto">
            <a:xfrm flipV="1">
              <a:off x="8412163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Line 127"/>
            <p:cNvSpPr>
              <a:spLocks noChangeShapeType="1"/>
            </p:cNvSpPr>
            <p:nvPr/>
          </p:nvSpPr>
          <p:spPr bwMode="auto">
            <a:xfrm flipH="1">
              <a:off x="8375650" y="325438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/>
          </p:nvSpPr>
          <p:spPr bwMode="auto">
            <a:xfrm>
              <a:off x="8375650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129"/>
            <p:cNvSpPr>
              <a:spLocks noChangeShapeType="1"/>
            </p:cNvSpPr>
            <p:nvPr/>
          </p:nvSpPr>
          <p:spPr bwMode="auto">
            <a:xfrm>
              <a:off x="8375650" y="34131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130"/>
            <p:cNvSpPr>
              <a:spLocks noChangeShapeType="1"/>
            </p:cNvSpPr>
            <p:nvPr/>
          </p:nvSpPr>
          <p:spPr bwMode="auto">
            <a:xfrm flipH="1">
              <a:off x="8351838" y="349250"/>
              <a:ext cx="30162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/>
          </p:nvSpPr>
          <p:spPr bwMode="auto">
            <a:xfrm flipH="1">
              <a:off x="8332788" y="365125"/>
              <a:ext cx="1905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Line 132"/>
            <p:cNvSpPr>
              <a:spLocks noChangeShapeType="1"/>
            </p:cNvSpPr>
            <p:nvPr/>
          </p:nvSpPr>
          <p:spPr bwMode="auto">
            <a:xfrm flipH="1">
              <a:off x="8332788" y="385763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Line 133"/>
            <p:cNvSpPr>
              <a:spLocks noChangeShapeType="1"/>
            </p:cNvSpPr>
            <p:nvPr/>
          </p:nvSpPr>
          <p:spPr bwMode="auto">
            <a:xfrm>
              <a:off x="8332788" y="395288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/>
          </p:nvSpPr>
          <p:spPr bwMode="auto">
            <a:xfrm>
              <a:off x="8340725" y="3952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135"/>
            <p:cNvSpPr>
              <a:spLocks noChangeShapeType="1"/>
            </p:cNvSpPr>
            <p:nvPr/>
          </p:nvSpPr>
          <p:spPr bwMode="auto">
            <a:xfrm>
              <a:off x="8340725" y="484188"/>
              <a:ext cx="873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Line 136"/>
            <p:cNvSpPr>
              <a:spLocks noChangeShapeType="1"/>
            </p:cNvSpPr>
            <p:nvPr/>
          </p:nvSpPr>
          <p:spPr bwMode="auto">
            <a:xfrm flipV="1">
              <a:off x="8428038" y="407988"/>
              <a:ext cx="1587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Line 137"/>
            <p:cNvSpPr>
              <a:spLocks noChangeShapeType="1"/>
            </p:cNvSpPr>
            <p:nvPr/>
          </p:nvSpPr>
          <p:spPr bwMode="auto">
            <a:xfrm flipV="1">
              <a:off x="842962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 flipV="1">
              <a:off x="8431213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 flipV="1">
              <a:off x="8432800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 flipV="1">
              <a:off x="8434388" y="401638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 flipV="1">
              <a:off x="8435975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142"/>
            <p:cNvSpPr>
              <a:spLocks noChangeShapeType="1"/>
            </p:cNvSpPr>
            <p:nvPr/>
          </p:nvSpPr>
          <p:spPr bwMode="auto">
            <a:xfrm flipV="1">
              <a:off x="8439150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Line 143"/>
            <p:cNvSpPr>
              <a:spLocks noChangeShapeType="1"/>
            </p:cNvSpPr>
            <p:nvPr/>
          </p:nvSpPr>
          <p:spPr bwMode="auto">
            <a:xfrm flipV="1">
              <a:off x="8442325" y="400050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Line 144"/>
            <p:cNvSpPr>
              <a:spLocks noChangeShapeType="1"/>
            </p:cNvSpPr>
            <p:nvPr/>
          </p:nvSpPr>
          <p:spPr bwMode="auto">
            <a:xfrm>
              <a:off x="8480425" y="400050"/>
              <a:ext cx="47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Line 145"/>
            <p:cNvSpPr>
              <a:spLocks noChangeShapeType="1"/>
            </p:cNvSpPr>
            <p:nvPr/>
          </p:nvSpPr>
          <p:spPr bwMode="auto">
            <a:xfrm>
              <a:off x="8485188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Line 146"/>
            <p:cNvSpPr>
              <a:spLocks noChangeShapeType="1"/>
            </p:cNvSpPr>
            <p:nvPr/>
          </p:nvSpPr>
          <p:spPr bwMode="auto">
            <a:xfrm>
              <a:off x="8488363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Line 147"/>
            <p:cNvSpPr>
              <a:spLocks noChangeShapeType="1"/>
            </p:cNvSpPr>
            <p:nvPr/>
          </p:nvSpPr>
          <p:spPr bwMode="auto">
            <a:xfrm>
              <a:off x="8489950" y="4016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Line 148"/>
            <p:cNvSpPr>
              <a:spLocks noChangeShapeType="1"/>
            </p:cNvSpPr>
            <p:nvPr/>
          </p:nvSpPr>
          <p:spPr bwMode="auto">
            <a:xfrm>
              <a:off x="8493125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Line 149"/>
            <p:cNvSpPr>
              <a:spLocks noChangeShapeType="1"/>
            </p:cNvSpPr>
            <p:nvPr/>
          </p:nvSpPr>
          <p:spPr bwMode="auto">
            <a:xfrm>
              <a:off x="8494713" y="4048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150"/>
            <p:cNvSpPr>
              <a:spLocks noChangeShapeType="1"/>
            </p:cNvSpPr>
            <p:nvPr/>
          </p:nvSpPr>
          <p:spPr bwMode="auto">
            <a:xfrm>
              <a:off x="8494713" y="40798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Line 151"/>
            <p:cNvSpPr>
              <a:spLocks noChangeShapeType="1"/>
            </p:cNvSpPr>
            <p:nvPr/>
          </p:nvSpPr>
          <p:spPr bwMode="auto">
            <a:xfrm>
              <a:off x="8496300" y="4111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" name="Line 152"/>
            <p:cNvSpPr>
              <a:spLocks noChangeShapeType="1"/>
            </p:cNvSpPr>
            <p:nvPr/>
          </p:nvSpPr>
          <p:spPr bwMode="auto">
            <a:xfrm>
              <a:off x="8496300" y="414338"/>
              <a:ext cx="0" cy="714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" name="Line 153"/>
            <p:cNvSpPr>
              <a:spLocks noChangeShapeType="1"/>
            </p:cNvSpPr>
            <p:nvPr/>
          </p:nvSpPr>
          <p:spPr bwMode="auto">
            <a:xfrm flipV="1">
              <a:off x="8496300" y="484188"/>
              <a:ext cx="8413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" name="Line 154"/>
            <p:cNvSpPr>
              <a:spLocks noChangeShapeType="1"/>
            </p:cNvSpPr>
            <p:nvPr/>
          </p:nvSpPr>
          <p:spPr bwMode="auto">
            <a:xfrm flipV="1">
              <a:off x="8580438" y="450850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Line 155"/>
            <p:cNvSpPr>
              <a:spLocks noChangeShapeType="1"/>
            </p:cNvSpPr>
            <p:nvPr/>
          </p:nvSpPr>
          <p:spPr bwMode="auto">
            <a:xfrm flipH="1" flipV="1">
              <a:off x="8580438" y="417513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Line 156"/>
            <p:cNvSpPr>
              <a:spLocks noChangeShapeType="1"/>
            </p:cNvSpPr>
            <p:nvPr/>
          </p:nvSpPr>
          <p:spPr bwMode="auto">
            <a:xfrm flipV="1">
              <a:off x="8580438" y="4143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Line 157"/>
            <p:cNvSpPr>
              <a:spLocks noChangeShapeType="1"/>
            </p:cNvSpPr>
            <p:nvPr/>
          </p:nvSpPr>
          <p:spPr bwMode="auto">
            <a:xfrm flipV="1">
              <a:off x="8580438" y="4095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" name="Line 158"/>
            <p:cNvSpPr>
              <a:spLocks noChangeShapeType="1"/>
            </p:cNvSpPr>
            <p:nvPr/>
          </p:nvSpPr>
          <p:spPr bwMode="auto">
            <a:xfrm flipV="1">
              <a:off x="8580438" y="406400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 flipV="1">
              <a:off x="8582025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 flipV="1">
              <a:off x="8583613" y="40163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8585200" y="401638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8586788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8589963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8593138" y="400050"/>
              <a:ext cx="508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Line 165"/>
            <p:cNvSpPr>
              <a:spLocks noChangeShapeType="1"/>
            </p:cNvSpPr>
            <p:nvPr/>
          </p:nvSpPr>
          <p:spPr bwMode="auto">
            <a:xfrm>
              <a:off x="8643938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Line 166"/>
            <p:cNvSpPr>
              <a:spLocks noChangeShapeType="1"/>
            </p:cNvSpPr>
            <p:nvPr/>
          </p:nvSpPr>
          <p:spPr bwMode="auto">
            <a:xfrm>
              <a:off x="8645525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8647113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8648700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8650288" y="40163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8650288" y="403225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8651875" y="4032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865187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8653463" y="407988"/>
              <a:ext cx="0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>
              <a:off x="8653463" y="484188"/>
              <a:ext cx="825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8470900" y="117475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8462963" y="161925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>
              <a:off x="8456613" y="207963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5" name="Line 178"/>
            <p:cNvSpPr>
              <a:spLocks noChangeShapeType="1"/>
            </p:cNvSpPr>
            <p:nvPr/>
          </p:nvSpPr>
          <p:spPr bwMode="auto">
            <a:xfrm flipV="1">
              <a:off x="8456613" y="230188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" name="Line 179"/>
            <p:cNvSpPr>
              <a:spLocks noChangeShapeType="1"/>
            </p:cNvSpPr>
            <p:nvPr/>
          </p:nvSpPr>
          <p:spPr bwMode="auto">
            <a:xfrm>
              <a:off x="8456613" y="2555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" name="Line 180"/>
            <p:cNvSpPr>
              <a:spLocks noChangeShapeType="1"/>
            </p:cNvSpPr>
            <p:nvPr/>
          </p:nvSpPr>
          <p:spPr bwMode="auto">
            <a:xfrm>
              <a:off x="8456613" y="2809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8" name="Line 181"/>
            <p:cNvSpPr>
              <a:spLocks noChangeShapeType="1"/>
            </p:cNvSpPr>
            <p:nvPr/>
          </p:nvSpPr>
          <p:spPr bwMode="auto">
            <a:xfrm>
              <a:off x="8456613" y="2936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" name="Line 182"/>
            <p:cNvSpPr>
              <a:spLocks noChangeShapeType="1"/>
            </p:cNvSpPr>
            <p:nvPr/>
          </p:nvSpPr>
          <p:spPr bwMode="auto">
            <a:xfrm flipH="1">
              <a:off x="8467725" y="2936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Line 183"/>
            <p:cNvSpPr>
              <a:spLocks noChangeShapeType="1"/>
            </p:cNvSpPr>
            <p:nvPr/>
          </p:nvSpPr>
          <p:spPr bwMode="auto">
            <a:xfrm flipV="1">
              <a:off x="8467725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Line 184"/>
            <p:cNvSpPr>
              <a:spLocks noChangeShapeType="1"/>
            </p:cNvSpPr>
            <p:nvPr/>
          </p:nvSpPr>
          <p:spPr bwMode="auto">
            <a:xfrm flipV="1">
              <a:off x="8467725" y="57150"/>
              <a:ext cx="19050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>
              <a:off x="8504238" y="57150"/>
              <a:ext cx="17462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3" name="Line 186"/>
            <p:cNvSpPr>
              <a:spLocks noChangeShapeType="1"/>
            </p:cNvSpPr>
            <p:nvPr/>
          </p:nvSpPr>
          <p:spPr bwMode="auto">
            <a:xfrm>
              <a:off x="8521700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4" name="Grupo 183"/>
          <p:cNvGrpSpPr/>
          <p:nvPr/>
        </p:nvGrpSpPr>
        <p:grpSpPr>
          <a:xfrm>
            <a:off x="4577991" y="253394"/>
            <a:ext cx="775004" cy="149207"/>
            <a:chOff x="4792663" y="320675"/>
            <a:chExt cx="849313" cy="1635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85" name="Line 191"/>
            <p:cNvSpPr>
              <a:spLocks noChangeShapeType="1"/>
            </p:cNvSpPr>
            <p:nvPr/>
          </p:nvSpPr>
          <p:spPr bwMode="auto">
            <a:xfrm>
              <a:off x="5060950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6" name="Line 192"/>
            <p:cNvSpPr>
              <a:spLocks noChangeShapeType="1"/>
            </p:cNvSpPr>
            <p:nvPr/>
          </p:nvSpPr>
          <p:spPr bwMode="auto">
            <a:xfrm>
              <a:off x="5294313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7" name="Line 193"/>
            <p:cNvSpPr>
              <a:spLocks noChangeShapeType="1"/>
            </p:cNvSpPr>
            <p:nvPr/>
          </p:nvSpPr>
          <p:spPr bwMode="auto">
            <a:xfrm flipV="1">
              <a:off x="5640388" y="4794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 flipV="1">
              <a:off x="5641975" y="4762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9" name="Line 195"/>
            <p:cNvSpPr>
              <a:spLocks noChangeShapeType="1"/>
            </p:cNvSpPr>
            <p:nvPr/>
          </p:nvSpPr>
          <p:spPr bwMode="auto">
            <a:xfrm flipH="1" flipV="1">
              <a:off x="5641975" y="471488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0" name="Line 196"/>
            <p:cNvSpPr>
              <a:spLocks noChangeShapeType="1"/>
            </p:cNvSpPr>
            <p:nvPr/>
          </p:nvSpPr>
          <p:spPr bwMode="auto">
            <a:xfrm flipH="1" flipV="1">
              <a:off x="5640388" y="4699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 flipH="1" flipV="1">
              <a:off x="5638800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2" name="Line 198"/>
            <p:cNvSpPr>
              <a:spLocks noChangeShapeType="1"/>
            </p:cNvSpPr>
            <p:nvPr/>
          </p:nvSpPr>
          <p:spPr bwMode="auto">
            <a:xfrm flipH="1" flipV="1">
              <a:off x="5635625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3" name="Line 199"/>
            <p:cNvSpPr>
              <a:spLocks noChangeShapeType="1"/>
            </p:cNvSpPr>
            <p:nvPr/>
          </p:nvSpPr>
          <p:spPr bwMode="auto">
            <a:xfrm flipH="1" flipV="1">
              <a:off x="5632450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" name="Line 200"/>
            <p:cNvSpPr>
              <a:spLocks noChangeShapeType="1"/>
            </p:cNvSpPr>
            <p:nvPr/>
          </p:nvSpPr>
          <p:spPr bwMode="auto">
            <a:xfrm flipH="1" flipV="1">
              <a:off x="562927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5" name="Line 201"/>
            <p:cNvSpPr>
              <a:spLocks noChangeShapeType="1"/>
            </p:cNvSpPr>
            <p:nvPr/>
          </p:nvSpPr>
          <p:spPr bwMode="auto">
            <a:xfrm flipH="1">
              <a:off x="5626100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Line 202"/>
            <p:cNvSpPr>
              <a:spLocks noChangeShapeType="1"/>
            </p:cNvSpPr>
            <p:nvPr/>
          </p:nvSpPr>
          <p:spPr bwMode="auto">
            <a:xfrm flipH="1">
              <a:off x="562292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 flipH="1">
              <a:off x="5618163" y="465138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 flipH="1">
              <a:off x="5614988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 flipH="1">
              <a:off x="5611813" y="4667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 flipH="1">
              <a:off x="5608638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1" name="Line 207"/>
            <p:cNvSpPr>
              <a:spLocks noChangeShapeType="1"/>
            </p:cNvSpPr>
            <p:nvPr/>
          </p:nvSpPr>
          <p:spPr bwMode="auto">
            <a:xfrm flipH="1">
              <a:off x="5607050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2" name="Line 208"/>
            <p:cNvSpPr>
              <a:spLocks noChangeShapeType="1"/>
            </p:cNvSpPr>
            <p:nvPr/>
          </p:nvSpPr>
          <p:spPr bwMode="auto">
            <a:xfrm flipH="1">
              <a:off x="5605463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3" name="Line 209"/>
            <p:cNvSpPr>
              <a:spLocks noChangeShapeType="1"/>
            </p:cNvSpPr>
            <p:nvPr/>
          </p:nvSpPr>
          <p:spPr bwMode="auto">
            <a:xfrm flipH="1" flipV="1">
              <a:off x="5603875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4" name="Line 210"/>
            <p:cNvSpPr>
              <a:spLocks noChangeShapeType="1"/>
            </p:cNvSpPr>
            <p:nvPr/>
          </p:nvSpPr>
          <p:spPr bwMode="auto">
            <a:xfrm flipV="1">
              <a:off x="5603875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" name="Line 211"/>
            <p:cNvSpPr>
              <a:spLocks noChangeShapeType="1"/>
            </p:cNvSpPr>
            <p:nvPr/>
          </p:nvSpPr>
          <p:spPr bwMode="auto">
            <a:xfrm flipV="1">
              <a:off x="5605463" y="4619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" name="Line 212"/>
            <p:cNvSpPr>
              <a:spLocks noChangeShapeType="1"/>
            </p:cNvSpPr>
            <p:nvPr/>
          </p:nvSpPr>
          <p:spPr bwMode="auto">
            <a:xfrm flipV="1">
              <a:off x="5605463" y="4587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" name="Line 213"/>
            <p:cNvSpPr>
              <a:spLocks noChangeShapeType="1"/>
            </p:cNvSpPr>
            <p:nvPr/>
          </p:nvSpPr>
          <p:spPr bwMode="auto">
            <a:xfrm flipV="1">
              <a:off x="5608638" y="4556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" name="Line 214"/>
            <p:cNvSpPr>
              <a:spLocks noChangeShapeType="1"/>
            </p:cNvSpPr>
            <p:nvPr/>
          </p:nvSpPr>
          <p:spPr bwMode="auto">
            <a:xfrm flipV="1">
              <a:off x="5611813" y="4508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" name="Line 215"/>
            <p:cNvSpPr>
              <a:spLocks noChangeShapeType="1"/>
            </p:cNvSpPr>
            <p:nvPr/>
          </p:nvSpPr>
          <p:spPr bwMode="auto">
            <a:xfrm flipV="1">
              <a:off x="5614988" y="4476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0" name="Line 216"/>
            <p:cNvSpPr>
              <a:spLocks noChangeShapeType="1"/>
            </p:cNvSpPr>
            <p:nvPr/>
          </p:nvSpPr>
          <p:spPr bwMode="auto">
            <a:xfrm flipV="1">
              <a:off x="5618163" y="442913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1" name="Line 217"/>
            <p:cNvSpPr>
              <a:spLocks noChangeShapeType="1"/>
            </p:cNvSpPr>
            <p:nvPr/>
          </p:nvSpPr>
          <p:spPr bwMode="auto">
            <a:xfrm flipV="1">
              <a:off x="5622925" y="433388"/>
              <a:ext cx="793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" name="Line 218"/>
            <p:cNvSpPr>
              <a:spLocks noChangeShapeType="1"/>
            </p:cNvSpPr>
            <p:nvPr/>
          </p:nvSpPr>
          <p:spPr bwMode="auto">
            <a:xfrm flipV="1">
              <a:off x="5630863" y="4302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3" name="Line 219"/>
            <p:cNvSpPr>
              <a:spLocks noChangeShapeType="1"/>
            </p:cNvSpPr>
            <p:nvPr/>
          </p:nvSpPr>
          <p:spPr bwMode="auto">
            <a:xfrm flipV="1">
              <a:off x="5634038" y="42703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4" name="Line 220"/>
            <p:cNvSpPr>
              <a:spLocks noChangeShapeType="1"/>
            </p:cNvSpPr>
            <p:nvPr/>
          </p:nvSpPr>
          <p:spPr bwMode="auto">
            <a:xfrm flipV="1">
              <a:off x="5637213" y="42386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" name="Line 221"/>
            <p:cNvSpPr>
              <a:spLocks noChangeShapeType="1"/>
            </p:cNvSpPr>
            <p:nvPr/>
          </p:nvSpPr>
          <p:spPr bwMode="auto">
            <a:xfrm flipV="1">
              <a:off x="5640388" y="42227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6" name="Line 222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7" name="Line 223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8" name="Line 224"/>
            <p:cNvSpPr>
              <a:spLocks noChangeShapeType="1"/>
            </p:cNvSpPr>
            <p:nvPr/>
          </p:nvSpPr>
          <p:spPr bwMode="auto">
            <a:xfrm flipV="1">
              <a:off x="5641975" y="4159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9" name="Line 225"/>
            <p:cNvSpPr>
              <a:spLocks noChangeShapeType="1"/>
            </p:cNvSpPr>
            <p:nvPr/>
          </p:nvSpPr>
          <p:spPr bwMode="auto">
            <a:xfrm flipH="1" flipV="1">
              <a:off x="5640388" y="4143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0" name="Line 226"/>
            <p:cNvSpPr>
              <a:spLocks noChangeShapeType="1"/>
            </p:cNvSpPr>
            <p:nvPr/>
          </p:nvSpPr>
          <p:spPr bwMode="auto">
            <a:xfrm flipH="1" flipV="1">
              <a:off x="5638800" y="41433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1" name="Line 227"/>
            <p:cNvSpPr>
              <a:spLocks noChangeShapeType="1"/>
            </p:cNvSpPr>
            <p:nvPr/>
          </p:nvSpPr>
          <p:spPr bwMode="auto">
            <a:xfrm flipH="1" flipV="1">
              <a:off x="5626100" y="411163"/>
              <a:ext cx="1270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2" name="Line 228"/>
            <p:cNvSpPr>
              <a:spLocks noChangeShapeType="1"/>
            </p:cNvSpPr>
            <p:nvPr/>
          </p:nvSpPr>
          <p:spPr bwMode="auto">
            <a:xfrm flipH="1" flipV="1">
              <a:off x="5614988" y="407988"/>
              <a:ext cx="1111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 flipH="1" flipV="1">
              <a:off x="5603875" y="406400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4" name="Line 230"/>
            <p:cNvSpPr>
              <a:spLocks noChangeShapeType="1"/>
            </p:cNvSpPr>
            <p:nvPr/>
          </p:nvSpPr>
          <p:spPr bwMode="auto">
            <a:xfrm flipH="1" flipV="1">
              <a:off x="5595938" y="403225"/>
              <a:ext cx="793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" name="Line 231"/>
            <p:cNvSpPr>
              <a:spLocks noChangeShapeType="1"/>
            </p:cNvSpPr>
            <p:nvPr/>
          </p:nvSpPr>
          <p:spPr bwMode="auto">
            <a:xfrm flipH="1" flipV="1">
              <a:off x="5588000" y="401638"/>
              <a:ext cx="79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6" name="Line 232"/>
            <p:cNvSpPr>
              <a:spLocks noChangeShapeType="1"/>
            </p:cNvSpPr>
            <p:nvPr/>
          </p:nvSpPr>
          <p:spPr bwMode="auto">
            <a:xfrm flipH="1" flipV="1">
              <a:off x="5581650" y="4000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7" name="Line 233"/>
            <p:cNvSpPr>
              <a:spLocks noChangeShapeType="1"/>
            </p:cNvSpPr>
            <p:nvPr/>
          </p:nvSpPr>
          <p:spPr bwMode="auto">
            <a:xfrm flipH="1" flipV="1">
              <a:off x="5575300" y="39846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Line 234"/>
            <p:cNvSpPr>
              <a:spLocks noChangeShapeType="1"/>
            </p:cNvSpPr>
            <p:nvPr/>
          </p:nvSpPr>
          <p:spPr bwMode="auto">
            <a:xfrm flipH="1" flipV="1">
              <a:off x="5570538" y="39528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9" name="Line 235"/>
            <p:cNvSpPr>
              <a:spLocks noChangeShapeType="1"/>
            </p:cNvSpPr>
            <p:nvPr/>
          </p:nvSpPr>
          <p:spPr bwMode="auto">
            <a:xfrm flipH="1" flipV="1">
              <a:off x="5567363" y="3937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0" name="Line 236"/>
            <p:cNvSpPr>
              <a:spLocks noChangeShapeType="1"/>
            </p:cNvSpPr>
            <p:nvPr/>
          </p:nvSpPr>
          <p:spPr bwMode="auto">
            <a:xfrm flipH="1" flipV="1">
              <a:off x="5562600" y="3921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1" name="Line 237"/>
            <p:cNvSpPr>
              <a:spLocks noChangeShapeType="1"/>
            </p:cNvSpPr>
            <p:nvPr/>
          </p:nvSpPr>
          <p:spPr bwMode="auto">
            <a:xfrm flipH="1" flipV="1">
              <a:off x="5559425" y="3905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2" name="Line 238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3" name="Line 239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4" name="Line 240"/>
            <p:cNvSpPr>
              <a:spLocks noChangeShapeType="1"/>
            </p:cNvSpPr>
            <p:nvPr/>
          </p:nvSpPr>
          <p:spPr bwMode="auto">
            <a:xfrm flipH="1" flipV="1">
              <a:off x="55514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" name="Line 241"/>
            <p:cNvSpPr>
              <a:spLocks noChangeShapeType="1"/>
            </p:cNvSpPr>
            <p:nvPr/>
          </p:nvSpPr>
          <p:spPr bwMode="auto">
            <a:xfrm flipH="1">
              <a:off x="5540375" y="387350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6" name="Line 242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7" name="Line 243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8" name="Line 244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9" name="Line 245"/>
            <p:cNvSpPr>
              <a:spLocks noChangeShapeType="1"/>
            </p:cNvSpPr>
            <p:nvPr/>
          </p:nvSpPr>
          <p:spPr bwMode="auto">
            <a:xfrm>
              <a:off x="5538788" y="3873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0" name="Line 246"/>
            <p:cNvSpPr>
              <a:spLocks noChangeShapeType="1"/>
            </p:cNvSpPr>
            <p:nvPr/>
          </p:nvSpPr>
          <p:spPr bwMode="auto">
            <a:xfrm flipH="1">
              <a:off x="5507038" y="39846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1" name="Line 247"/>
            <p:cNvSpPr>
              <a:spLocks noChangeShapeType="1"/>
            </p:cNvSpPr>
            <p:nvPr/>
          </p:nvSpPr>
          <p:spPr bwMode="auto">
            <a:xfrm flipH="1" flipV="1">
              <a:off x="5507038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2" name="Line 248"/>
            <p:cNvSpPr>
              <a:spLocks noChangeShapeType="1"/>
            </p:cNvSpPr>
            <p:nvPr/>
          </p:nvSpPr>
          <p:spPr bwMode="auto">
            <a:xfrm flipH="1">
              <a:off x="5470525" y="38576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3" name="Line 249"/>
            <p:cNvSpPr>
              <a:spLocks noChangeShapeType="1"/>
            </p:cNvSpPr>
            <p:nvPr/>
          </p:nvSpPr>
          <p:spPr bwMode="auto">
            <a:xfrm>
              <a:off x="5470525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4" name="Line 250"/>
            <p:cNvSpPr>
              <a:spLocks noChangeShapeType="1"/>
            </p:cNvSpPr>
            <p:nvPr/>
          </p:nvSpPr>
          <p:spPr bwMode="auto">
            <a:xfrm flipH="1">
              <a:off x="5373688" y="398463"/>
              <a:ext cx="968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Line 251"/>
            <p:cNvSpPr>
              <a:spLocks noChangeShapeType="1"/>
            </p:cNvSpPr>
            <p:nvPr/>
          </p:nvSpPr>
          <p:spPr bwMode="auto">
            <a:xfrm flipV="1">
              <a:off x="5373688" y="388938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6" name="Line 252"/>
            <p:cNvSpPr>
              <a:spLocks noChangeShapeType="1"/>
            </p:cNvSpPr>
            <p:nvPr/>
          </p:nvSpPr>
          <p:spPr bwMode="auto">
            <a:xfrm flipH="1">
              <a:off x="5213350" y="388938"/>
              <a:ext cx="160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7" name="Line 253"/>
            <p:cNvSpPr>
              <a:spLocks noChangeShapeType="1"/>
            </p:cNvSpPr>
            <p:nvPr/>
          </p:nvSpPr>
          <p:spPr bwMode="auto">
            <a:xfrm flipV="1">
              <a:off x="52133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8" name="Line 254"/>
            <p:cNvSpPr>
              <a:spLocks noChangeShapeType="1"/>
            </p:cNvSpPr>
            <p:nvPr/>
          </p:nvSpPr>
          <p:spPr bwMode="auto">
            <a:xfrm flipH="1">
              <a:off x="5149850" y="3762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9" name="Line 255"/>
            <p:cNvSpPr>
              <a:spLocks noChangeShapeType="1"/>
            </p:cNvSpPr>
            <p:nvPr/>
          </p:nvSpPr>
          <p:spPr bwMode="auto">
            <a:xfrm>
              <a:off x="51498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0" name="Line 256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163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1" name="Line 257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2" name="Line 258"/>
            <p:cNvSpPr>
              <a:spLocks noChangeShapeType="1"/>
            </p:cNvSpPr>
            <p:nvPr/>
          </p:nvSpPr>
          <p:spPr bwMode="auto">
            <a:xfrm flipH="1">
              <a:off x="4929188" y="436563"/>
              <a:ext cx="571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3" name="Line 259"/>
            <p:cNvSpPr>
              <a:spLocks noChangeShapeType="1"/>
            </p:cNvSpPr>
            <p:nvPr/>
          </p:nvSpPr>
          <p:spPr bwMode="auto">
            <a:xfrm flipV="1">
              <a:off x="492918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4" name="Line 260"/>
            <p:cNvSpPr>
              <a:spLocks noChangeShapeType="1"/>
            </p:cNvSpPr>
            <p:nvPr/>
          </p:nvSpPr>
          <p:spPr bwMode="auto">
            <a:xfrm flipH="1">
              <a:off x="4921250" y="388938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Line 261"/>
            <p:cNvSpPr>
              <a:spLocks noChangeShapeType="1"/>
            </p:cNvSpPr>
            <p:nvPr/>
          </p:nvSpPr>
          <p:spPr bwMode="auto">
            <a:xfrm flipH="1" flipV="1">
              <a:off x="4921250" y="34607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Line 262"/>
            <p:cNvSpPr>
              <a:spLocks noChangeShapeType="1"/>
            </p:cNvSpPr>
            <p:nvPr/>
          </p:nvSpPr>
          <p:spPr bwMode="auto">
            <a:xfrm flipH="1" flipV="1">
              <a:off x="4849813" y="320675"/>
              <a:ext cx="71438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Line 263"/>
            <p:cNvSpPr>
              <a:spLocks noChangeShapeType="1"/>
            </p:cNvSpPr>
            <p:nvPr/>
          </p:nvSpPr>
          <p:spPr bwMode="auto">
            <a:xfrm>
              <a:off x="4849813" y="320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Line 264"/>
            <p:cNvSpPr>
              <a:spLocks noChangeShapeType="1"/>
            </p:cNvSpPr>
            <p:nvPr/>
          </p:nvSpPr>
          <p:spPr bwMode="auto">
            <a:xfrm flipH="1">
              <a:off x="4838700" y="32861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4838700" y="328613"/>
              <a:ext cx="0" cy="841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0" name="Line 266"/>
            <p:cNvSpPr>
              <a:spLocks noChangeShapeType="1"/>
            </p:cNvSpPr>
            <p:nvPr/>
          </p:nvSpPr>
          <p:spPr bwMode="auto">
            <a:xfrm flipH="1">
              <a:off x="4824413" y="4127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1" name="Line 267"/>
            <p:cNvSpPr>
              <a:spLocks noChangeShapeType="1"/>
            </p:cNvSpPr>
            <p:nvPr/>
          </p:nvSpPr>
          <p:spPr bwMode="auto">
            <a:xfrm flipH="1">
              <a:off x="4819650" y="412750"/>
              <a:ext cx="4763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 flipH="1">
              <a:off x="4794250" y="427038"/>
              <a:ext cx="254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 flipH="1">
              <a:off x="4792663" y="427038"/>
              <a:ext cx="1588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4" name="Line 270"/>
            <p:cNvSpPr>
              <a:spLocks noChangeShapeType="1"/>
            </p:cNvSpPr>
            <p:nvPr/>
          </p:nvSpPr>
          <p:spPr bwMode="auto">
            <a:xfrm flipH="1">
              <a:off x="4792663" y="434975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4792663" y="4445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" name="Line 272"/>
            <p:cNvSpPr>
              <a:spLocks noChangeShapeType="1"/>
            </p:cNvSpPr>
            <p:nvPr/>
          </p:nvSpPr>
          <p:spPr bwMode="auto">
            <a:xfrm>
              <a:off x="4792663" y="4508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4794250" y="4572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8" name="Line 274"/>
            <p:cNvSpPr>
              <a:spLocks noChangeShapeType="1"/>
            </p:cNvSpPr>
            <p:nvPr/>
          </p:nvSpPr>
          <p:spPr bwMode="auto">
            <a:xfrm>
              <a:off x="4794250" y="46355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9" name="Line 275"/>
            <p:cNvSpPr>
              <a:spLocks noChangeShapeType="1"/>
            </p:cNvSpPr>
            <p:nvPr/>
          </p:nvSpPr>
          <p:spPr bwMode="auto">
            <a:xfrm>
              <a:off x="4795838" y="4683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4799013" y="4714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1" name="Line 277"/>
            <p:cNvSpPr>
              <a:spLocks noChangeShapeType="1"/>
            </p:cNvSpPr>
            <p:nvPr/>
          </p:nvSpPr>
          <p:spPr bwMode="auto">
            <a:xfrm>
              <a:off x="4802188" y="47466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2" name="Line 278"/>
            <p:cNvSpPr>
              <a:spLocks noChangeShapeType="1"/>
            </p:cNvSpPr>
            <p:nvPr/>
          </p:nvSpPr>
          <p:spPr bwMode="auto">
            <a:xfrm>
              <a:off x="4805363" y="4762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3" name="Line 279"/>
            <p:cNvSpPr>
              <a:spLocks noChangeShapeType="1"/>
            </p:cNvSpPr>
            <p:nvPr/>
          </p:nvSpPr>
          <p:spPr bwMode="auto">
            <a:xfrm>
              <a:off x="4808538" y="4778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4" name="Line 280"/>
            <p:cNvSpPr>
              <a:spLocks noChangeShapeType="1"/>
            </p:cNvSpPr>
            <p:nvPr/>
          </p:nvSpPr>
          <p:spPr bwMode="auto">
            <a:xfrm>
              <a:off x="4811713" y="4794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5" name="Line 281"/>
            <p:cNvSpPr>
              <a:spLocks noChangeShapeType="1"/>
            </p:cNvSpPr>
            <p:nvPr/>
          </p:nvSpPr>
          <p:spPr bwMode="auto">
            <a:xfrm>
              <a:off x="4816475" y="4794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" name="Line 282"/>
            <p:cNvSpPr>
              <a:spLocks noChangeShapeType="1"/>
            </p:cNvSpPr>
            <p:nvPr/>
          </p:nvSpPr>
          <p:spPr bwMode="auto">
            <a:xfrm>
              <a:off x="4819650" y="479425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7" name="Line 283"/>
            <p:cNvSpPr>
              <a:spLocks noChangeShapeType="1"/>
            </p:cNvSpPr>
            <p:nvPr/>
          </p:nvSpPr>
          <p:spPr bwMode="auto">
            <a:xfrm>
              <a:off x="4824413" y="481013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8" name="Line 284"/>
            <p:cNvSpPr>
              <a:spLocks noChangeShapeType="1"/>
            </p:cNvSpPr>
            <p:nvPr/>
          </p:nvSpPr>
          <p:spPr bwMode="auto">
            <a:xfrm>
              <a:off x="48275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>
              <a:off x="4830763" y="48260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4830763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1" name="Line 287"/>
            <p:cNvSpPr>
              <a:spLocks noChangeShapeType="1"/>
            </p:cNvSpPr>
            <p:nvPr/>
          </p:nvSpPr>
          <p:spPr bwMode="auto">
            <a:xfrm>
              <a:off x="4832350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2" name="Line 288"/>
            <p:cNvSpPr>
              <a:spLocks noChangeShapeType="1"/>
            </p:cNvSpPr>
            <p:nvPr/>
          </p:nvSpPr>
          <p:spPr bwMode="auto">
            <a:xfrm>
              <a:off x="4833938" y="484188"/>
              <a:ext cx="806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>
              <a:off x="4986338" y="4111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V="1">
              <a:off x="5538788" y="3984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5" name="Line 291"/>
            <p:cNvSpPr>
              <a:spLocks noChangeShapeType="1"/>
            </p:cNvSpPr>
            <p:nvPr/>
          </p:nvSpPr>
          <p:spPr bwMode="auto">
            <a:xfrm>
              <a:off x="4986338" y="4365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6" name="Line 292"/>
            <p:cNvSpPr>
              <a:spLocks noChangeShapeType="1"/>
            </p:cNvSpPr>
            <p:nvPr/>
          </p:nvSpPr>
          <p:spPr bwMode="auto">
            <a:xfrm flipV="1">
              <a:off x="5538788" y="411163"/>
              <a:ext cx="0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7" name="Line 293"/>
            <p:cNvSpPr>
              <a:spLocks noChangeShapeType="1"/>
            </p:cNvSpPr>
            <p:nvPr/>
          </p:nvSpPr>
          <p:spPr bwMode="auto">
            <a:xfrm>
              <a:off x="537368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8" name="Line 294"/>
            <p:cNvSpPr>
              <a:spLocks noChangeShapeType="1"/>
            </p:cNvSpPr>
            <p:nvPr/>
          </p:nvSpPr>
          <p:spPr bwMode="auto">
            <a:xfrm>
              <a:off x="5470525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9" name="Line 295"/>
            <p:cNvSpPr>
              <a:spLocks noChangeShapeType="1"/>
            </p:cNvSpPr>
            <p:nvPr/>
          </p:nvSpPr>
          <p:spPr bwMode="auto">
            <a:xfrm>
              <a:off x="550703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52133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1" name="Line 297"/>
            <p:cNvSpPr>
              <a:spLocks noChangeShapeType="1"/>
            </p:cNvSpPr>
            <p:nvPr/>
          </p:nvSpPr>
          <p:spPr bwMode="auto">
            <a:xfrm>
              <a:off x="51498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2" name="Line 298"/>
            <p:cNvSpPr>
              <a:spLocks noChangeShapeType="1"/>
            </p:cNvSpPr>
            <p:nvPr/>
          </p:nvSpPr>
          <p:spPr bwMode="auto">
            <a:xfrm>
              <a:off x="5149850" y="3889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93" name="Grupo 292"/>
          <p:cNvGrpSpPr/>
          <p:nvPr/>
        </p:nvGrpSpPr>
        <p:grpSpPr>
          <a:xfrm>
            <a:off x="3065648" y="251946"/>
            <a:ext cx="640284" cy="152104"/>
            <a:chOff x="3135313" y="319088"/>
            <a:chExt cx="701676" cy="166688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294" name="Line 303"/>
            <p:cNvSpPr>
              <a:spLocks noChangeShapeType="1"/>
            </p:cNvSpPr>
            <p:nvPr/>
          </p:nvSpPr>
          <p:spPr bwMode="auto">
            <a:xfrm flipV="1">
              <a:off x="3810001" y="441325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5" name="Line 304"/>
            <p:cNvSpPr>
              <a:spLocks noChangeShapeType="1"/>
            </p:cNvSpPr>
            <p:nvPr/>
          </p:nvSpPr>
          <p:spPr bwMode="auto">
            <a:xfrm flipV="1">
              <a:off x="3813176" y="4365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6" name="Line 305"/>
            <p:cNvSpPr>
              <a:spLocks noChangeShapeType="1"/>
            </p:cNvSpPr>
            <p:nvPr/>
          </p:nvSpPr>
          <p:spPr bwMode="auto">
            <a:xfrm flipV="1">
              <a:off x="3816351" y="43021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" name="Line 306"/>
            <p:cNvSpPr>
              <a:spLocks noChangeShapeType="1"/>
            </p:cNvSpPr>
            <p:nvPr/>
          </p:nvSpPr>
          <p:spPr bwMode="auto">
            <a:xfrm flipV="1">
              <a:off x="3819526" y="4254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8" name="Line 307"/>
            <p:cNvSpPr>
              <a:spLocks noChangeShapeType="1"/>
            </p:cNvSpPr>
            <p:nvPr/>
          </p:nvSpPr>
          <p:spPr bwMode="auto">
            <a:xfrm flipV="1">
              <a:off x="3822701" y="420688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9" name="Line 308"/>
            <p:cNvSpPr>
              <a:spLocks noChangeShapeType="1"/>
            </p:cNvSpPr>
            <p:nvPr/>
          </p:nvSpPr>
          <p:spPr bwMode="auto">
            <a:xfrm flipV="1">
              <a:off x="3825876" y="4159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0" name="Line 309"/>
            <p:cNvSpPr>
              <a:spLocks noChangeShapeType="1"/>
            </p:cNvSpPr>
            <p:nvPr/>
          </p:nvSpPr>
          <p:spPr bwMode="auto">
            <a:xfrm flipH="1">
              <a:off x="3806826" y="415925"/>
              <a:ext cx="206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1" name="Line 310"/>
            <p:cNvSpPr>
              <a:spLocks noChangeShapeType="1"/>
            </p:cNvSpPr>
            <p:nvPr/>
          </p:nvSpPr>
          <p:spPr bwMode="auto">
            <a:xfrm flipH="1" flipV="1">
              <a:off x="3800476" y="4159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2" name="Line 311"/>
            <p:cNvSpPr>
              <a:spLocks noChangeShapeType="1"/>
            </p:cNvSpPr>
            <p:nvPr/>
          </p:nvSpPr>
          <p:spPr bwMode="auto">
            <a:xfrm flipH="1">
              <a:off x="3784601" y="415925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" name="Line 312"/>
            <p:cNvSpPr>
              <a:spLocks noChangeShapeType="1"/>
            </p:cNvSpPr>
            <p:nvPr/>
          </p:nvSpPr>
          <p:spPr bwMode="auto">
            <a:xfrm flipV="1">
              <a:off x="3784601" y="319088"/>
              <a:ext cx="52388" cy="968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4" name="Line 313"/>
            <p:cNvSpPr>
              <a:spLocks noChangeShapeType="1"/>
            </p:cNvSpPr>
            <p:nvPr/>
          </p:nvSpPr>
          <p:spPr bwMode="auto">
            <a:xfrm flipH="1">
              <a:off x="3817938" y="319088"/>
              <a:ext cx="190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5" name="Line 314"/>
            <p:cNvSpPr>
              <a:spLocks noChangeShapeType="1"/>
            </p:cNvSpPr>
            <p:nvPr/>
          </p:nvSpPr>
          <p:spPr bwMode="auto">
            <a:xfrm flipH="1">
              <a:off x="3749676" y="319088"/>
              <a:ext cx="68263" cy="101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6" name="Line 315"/>
            <p:cNvSpPr>
              <a:spLocks noChangeShapeType="1"/>
            </p:cNvSpPr>
            <p:nvPr/>
          </p:nvSpPr>
          <p:spPr bwMode="auto">
            <a:xfrm flipH="1">
              <a:off x="3702051" y="420688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" name="Line 316"/>
            <p:cNvSpPr>
              <a:spLocks noChangeShapeType="1"/>
            </p:cNvSpPr>
            <p:nvPr/>
          </p:nvSpPr>
          <p:spPr bwMode="auto">
            <a:xfrm flipV="1">
              <a:off x="370205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" name="Line 317"/>
            <p:cNvSpPr>
              <a:spLocks noChangeShapeType="1"/>
            </p:cNvSpPr>
            <p:nvPr/>
          </p:nvSpPr>
          <p:spPr bwMode="auto">
            <a:xfrm flipH="1">
              <a:off x="3670301" y="40481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9" name="Line 318"/>
            <p:cNvSpPr>
              <a:spLocks noChangeShapeType="1"/>
            </p:cNvSpPr>
            <p:nvPr/>
          </p:nvSpPr>
          <p:spPr bwMode="auto">
            <a:xfrm>
              <a:off x="367030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0" name="Line 319"/>
            <p:cNvSpPr>
              <a:spLocks noChangeShapeType="1"/>
            </p:cNvSpPr>
            <p:nvPr/>
          </p:nvSpPr>
          <p:spPr bwMode="auto">
            <a:xfrm flipH="1">
              <a:off x="3633788" y="420688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1" name="Line 320"/>
            <p:cNvSpPr>
              <a:spLocks noChangeShapeType="1"/>
            </p:cNvSpPr>
            <p:nvPr/>
          </p:nvSpPr>
          <p:spPr bwMode="auto">
            <a:xfrm flipV="1">
              <a:off x="3633788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" name="Line 321"/>
            <p:cNvSpPr>
              <a:spLocks noChangeShapeType="1"/>
            </p:cNvSpPr>
            <p:nvPr/>
          </p:nvSpPr>
          <p:spPr bwMode="auto">
            <a:xfrm flipH="1">
              <a:off x="3619501" y="39846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3" name="Line 322"/>
            <p:cNvSpPr>
              <a:spLocks noChangeShapeType="1"/>
            </p:cNvSpPr>
            <p:nvPr/>
          </p:nvSpPr>
          <p:spPr bwMode="auto">
            <a:xfrm flipV="1">
              <a:off x="3619501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4" name="Line 323"/>
            <p:cNvSpPr>
              <a:spLocks noChangeShapeType="1"/>
            </p:cNvSpPr>
            <p:nvPr/>
          </p:nvSpPr>
          <p:spPr bwMode="auto">
            <a:xfrm flipH="1">
              <a:off x="3362326" y="379413"/>
              <a:ext cx="257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5" name="Line 324"/>
            <p:cNvSpPr>
              <a:spLocks noChangeShapeType="1"/>
            </p:cNvSpPr>
            <p:nvPr/>
          </p:nvSpPr>
          <p:spPr bwMode="auto">
            <a:xfrm>
              <a:off x="3362326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6" name="Line 325"/>
            <p:cNvSpPr>
              <a:spLocks noChangeShapeType="1"/>
            </p:cNvSpPr>
            <p:nvPr/>
          </p:nvSpPr>
          <p:spPr bwMode="auto">
            <a:xfrm flipH="1">
              <a:off x="3351213" y="3984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7" name="Line 326"/>
            <p:cNvSpPr>
              <a:spLocks noChangeShapeType="1"/>
            </p:cNvSpPr>
            <p:nvPr/>
          </p:nvSpPr>
          <p:spPr bwMode="auto">
            <a:xfrm>
              <a:off x="3351213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8" name="Line 327"/>
            <p:cNvSpPr>
              <a:spLocks noChangeShapeType="1"/>
            </p:cNvSpPr>
            <p:nvPr/>
          </p:nvSpPr>
          <p:spPr bwMode="auto">
            <a:xfrm flipH="1">
              <a:off x="3282951" y="420688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9" name="Line 328"/>
            <p:cNvSpPr>
              <a:spLocks noChangeShapeType="1"/>
            </p:cNvSpPr>
            <p:nvPr/>
          </p:nvSpPr>
          <p:spPr bwMode="auto">
            <a:xfrm flipV="1">
              <a:off x="3282951" y="37782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0" name="Line 329"/>
            <p:cNvSpPr>
              <a:spLocks noChangeShapeType="1"/>
            </p:cNvSpPr>
            <p:nvPr/>
          </p:nvSpPr>
          <p:spPr bwMode="auto">
            <a:xfrm flipH="1">
              <a:off x="3260726" y="377825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1" name="Line 330"/>
            <p:cNvSpPr>
              <a:spLocks noChangeShapeType="1"/>
            </p:cNvSpPr>
            <p:nvPr/>
          </p:nvSpPr>
          <p:spPr bwMode="auto">
            <a:xfrm>
              <a:off x="3260726" y="3778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2" name="Line 331"/>
            <p:cNvSpPr>
              <a:spLocks noChangeShapeType="1"/>
            </p:cNvSpPr>
            <p:nvPr/>
          </p:nvSpPr>
          <p:spPr bwMode="auto">
            <a:xfrm flipH="1">
              <a:off x="3248026" y="385763"/>
              <a:ext cx="127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3" name="Line 332"/>
            <p:cNvSpPr>
              <a:spLocks noChangeShapeType="1"/>
            </p:cNvSpPr>
            <p:nvPr/>
          </p:nvSpPr>
          <p:spPr bwMode="auto">
            <a:xfrm flipV="1">
              <a:off x="3248026" y="361950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4" name="Line 333"/>
            <p:cNvSpPr>
              <a:spLocks noChangeShapeType="1"/>
            </p:cNvSpPr>
            <p:nvPr/>
          </p:nvSpPr>
          <p:spPr bwMode="auto">
            <a:xfrm flipH="1">
              <a:off x="3233738" y="3619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5" name="Line 334"/>
            <p:cNvSpPr>
              <a:spLocks noChangeShapeType="1"/>
            </p:cNvSpPr>
            <p:nvPr/>
          </p:nvSpPr>
          <p:spPr bwMode="auto">
            <a:xfrm flipH="1">
              <a:off x="3225801" y="361950"/>
              <a:ext cx="7938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6" name="Line 335"/>
            <p:cNvSpPr>
              <a:spLocks noChangeShapeType="1"/>
            </p:cNvSpPr>
            <p:nvPr/>
          </p:nvSpPr>
          <p:spPr bwMode="auto">
            <a:xfrm flipH="1">
              <a:off x="3135313" y="390525"/>
              <a:ext cx="904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7" name="Line 336"/>
            <p:cNvSpPr>
              <a:spLocks noChangeShapeType="1"/>
            </p:cNvSpPr>
            <p:nvPr/>
          </p:nvSpPr>
          <p:spPr bwMode="auto">
            <a:xfrm>
              <a:off x="3135313" y="3905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8" name="Line 337"/>
            <p:cNvSpPr>
              <a:spLocks noChangeShapeType="1"/>
            </p:cNvSpPr>
            <p:nvPr/>
          </p:nvSpPr>
          <p:spPr bwMode="auto">
            <a:xfrm>
              <a:off x="3135313" y="398463"/>
              <a:ext cx="1270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9" name="Line 338"/>
            <p:cNvSpPr>
              <a:spLocks noChangeShapeType="1"/>
            </p:cNvSpPr>
            <p:nvPr/>
          </p:nvSpPr>
          <p:spPr bwMode="auto">
            <a:xfrm>
              <a:off x="3148013" y="40481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0" name="Line 339"/>
            <p:cNvSpPr>
              <a:spLocks noChangeShapeType="1"/>
            </p:cNvSpPr>
            <p:nvPr/>
          </p:nvSpPr>
          <p:spPr bwMode="auto">
            <a:xfrm>
              <a:off x="3184526" y="4048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1" name="Line 340"/>
            <p:cNvSpPr>
              <a:spLocks noChangeShapeType="1"/>
            </p:cNvSpPr>
            <p:nvPr/>
          </p:nvSpPr>
          <p:spPr bwMode="auto">
            <a:xfrm flipH="1">
              <a:off x="3144838" y="417513"/>
              <a:ext cx="396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2" name="Line 341"/>
            <p:cNvSpPr>
              <a:spLocks noChangeShapeType="1"/>
            </p:cNvSpPr>
            <p:nvPr/>
          </p:nvSpPr>
          <p:spPr bwMode="auto">
            <a:xfrm>
              <a:off x="3144838" y="4175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3" name="Line 342"/>
            <p:cNvSpPr>
              <a:spLocks noChangeShapeType="1"/>
            </p:cNvSpPr>
            <p:nvPr/>
          </p:nvSpPr>
          <p:spPr bwMode="auto">
            <a:xfrm>
              <a:off x="3144838" y="4206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4" name="Line 343"/>
            <p:cNvSpPr>
              <a:spLocks noChangeShapeType="1"/>
            </p:cNvSpPr>
            <p:nvPr/>
          </p:nvSpPr>
          <p:spPr bwMode="auto">
            <a:xfrm>
              <a:off x="3144838" y="42386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5" name="Line 344"/>
            <p:cNvSpPr>
              <a:spLocks noChangeShapeType="1"/>
            </p:cNvSpPr>
            <p:nvPr/>
          </p:nvSpPr>
          <p:spPr bwMode="auto">
            <a:xfrm>
              <a:off x="3146426" y="4286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6" name="Line 345"/>
            <p:cNvSpPr>
              <a:spLocks noChangeShapeType="1"/>
            </p:cNvSpPr>
            <p:nvPr/>
          </p:nvSpPr>
          <p:spPr bwMode="auto">
            <a:xfrm>
              <a:off x="3146426" y="4333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7" name="Line 346"/>
            <p:cNvSpPr>
              <a:spLocks noChangeShapeType="1"/>
            </p:cNvSpPr>
            <p:nvPr/>
          </p:nvSpPr>
          <p:spPr bwMode="auto">
            <a:xfrm>
              <a:off x="3148013" y="4381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" name="Line 347"/>
            <p:cNvSpPr>
              <a:spLocks noChangeShapeType="1"/>
            </p:cNvSpPr>
            <p:nvPr/>
          </p:nvSpPr>
          <p:spPr bwMode="auto">
            <a:xfrm>
              <a:off x="3149601" y="444500"/>
              <a:ext cx="317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" name="Line 348"/>
            <p:cNvSpPr>
              <a:spLocks noChangeShapeType="1"/>
            </p:cNvSpPr>
            <p:nvPr/>
          </p:nvSpPr>
          <p:spPr bwMode="auto">
            <a:xfrm>
              <a:off x="3152776" y="457200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" name="Line 349"/>
            <p:cNvSpPr>
              <a:spLocks noChangeShapeType="1"/>
            </p:cNvSpPr>
            <p:nvPr/>
          </p:nvSpPr>
          <p:spPr bwMode="auto">
            <a:xfrm>
              <a:off x="3155951" y="4635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1" name="Line 350"/>
            <p:cNvSpPr>
              <a:spLocks noChangeShapeType="1"/>
            </p:cNvSpPr>
            <p:nvPr/>
          </p:nvSpPr>
          <p:spPr bwMode="auto">
            <a:xfrm>
              <a:off x="3157538" y="4699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" name="Line 351"/>
            <p:cNvSpPr>
              <a:spLocks noChangeShapeType="1"/>
            </p:cNvSpPr>
            <p:nvPr/>
          </p:nvSpPr>
          <p:spPr bwMode="auto">
            <a:xfrm>
              <a:off x="3159126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3" name="Line 352"/>
            <p:cNvSpPr>
              <a:spLocks noChangeShapeType="1"/>
            </p:cNvSpPr>
            <p:nvPr/>
          </p:nvSpPr>
          <p:spPr bwMode="auto">
            <a:xfrm>
              <a:off x="3162301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4" name="Line 353"/>
            <p:cNvSpPr>
              <a:spLocks noChangeShapeType="1"/>
            </p:cNvSpPr>
            <p:nvPr/>
          </p:nvSpPr>
          <p:spPr bwMode="auto">
            <a:xfrm>
              <a:off x="31638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5" name="Line 354"/>
            <p:cNvSpPr>
              <a:spLocks noChangeShapeType="1"/>
            </p:cNvSpPr>
            <p:nvPr/>
          </p:nvSpPr>
          <p:spPr bwMode="auto">
            <a:xfrm>
              <a:off x="3165476" y="48418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6" name="Line 355"/>
            <p:cNvSpPr>
              <a:spLocks noChangeShapeType="1"/>
            </p:cNvSpPr>
            <p:nvPr/>
          </p:nvSpPr>
          <p:spPr bwMode="auto">
            <a:xfrm>
              <a:off x="3168651" y="484188"/>
              <a:ext cx="619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7" name="Line 356"/>
            <p:cNvSpPr>
              <a:spLocks noChangeShapeType="1"/>
            </p:cNvSpPr>
            <p:nvPr/>
          </p:nvSpPr>
          <p:spPr bwMode="auto">
            <a:xfrm>
              <a:off x="3230563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" name="Line 357"/>
            <p:cNvSpPr>
              <a:spLocks noChangeShapeType="1"/>
            </p:cNvSpPr>
            <p:nvPr/>
          </p:nvSpPr>
          <p:spPr bwMode="auto">
            <a:xfrm flipV="1">
              <a:off x="3295651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9" name="Line 358"/>
            <p:cNvSpPr>
              <a:spLocks noChangeShapeType="1"/>
            </p:cNvSpPr>
            <p:nvPr/>
          </p:nvSpPr>
          <p:spPr bwMode="auto">
            <a:xfrm>
              <a:off x="3360738" y="485775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0" name="Line 359"/>
            <p:cNvSpPr>
              <a:spLocks noChangeShapeType="1"/>
            </p:cNvSpPr>
            <p:nvPr/>
          </p:nvSpPr>
          <p:spPr bwMode="auto">
            <a:xfrm flipV="1">
              <a:off x="3427413" y="484188"/>
              <a:ext cx="650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1" name="Line 360"/>
            <p:cNvSpPr>
              <a:spLocks noChangeShapeType="1"/>
            </p:cNvSpPr>
            <p:nvPr/>
          </p:nvSpPr>
          <p:spPr bwMode="auto">
            <a:xfrm>
              <a:off x="3492501" y="4841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2" name="Line 361"/>
            <p:cNvSpPr>
              <a:spLocks noChangeShapeType="1"/>
            </p:cNvSpPr>
            <p:nvPr/>
          </p:nvSpPr>
          <p:spPr bwMode="auto">
            <a:xfrm flipV="1">
              <a:off x="3559176" y="484188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3" name="Line 362"/>
            <p:cNvSpPr>
              <a:spLocks noChangeShapeType="1"/>
            </p:cNvSpPr>
            <p:nvPr/>
          </p:nvSpPr>
          <p:spPr bwMode="auto">
            <a:xfrm>
              <a:off x="3624263" y="484188"/>
              <a:ext cx="130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4" name="Line 363"/>
            <p:cNvSpPr>
              <a:spLocks noChangeShapeType="1"/>
            </p:cNvSpPr>
            <p:nvPr/>
          </p:nvSpPr>
          <p:spPr bwMode="auto">
            <a:xfrm>
              <a:off x="3754438" y="48418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5" name="Line 364"/>
            <p:cNvSpPr>
              <a:spLocks noChangeShapeType="1"/>
            </p:cNvSpPr>
            <p:nvPr/>
          </p:nvSpPr>
          <p:spPr bwMode="auto">
            <a:xfrm flipV="1">
              <a:off x="381793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6" name="Line 365"/>
            <p:cNvSpPr>
              <a:spLocks noChangeShapeType="1"/>
            </p:cNvSpPr>
            <p:nvPr/>
          </p:nvSpPr>
          <p:spPr bwMode="auto">
            <a:xfrm flipV="1">
              <a:off x="3819526" y="484188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7" name="Line 366"/>
            <p:cNvSpPr>
              <a:spLocks noChangeShapeType="1"/>
            </p:cNvSpPr>
            <p:nvPr/>
          </p:nvSpPr>
          <p:spPr bwMode="auto">
            <a:xfrm flipV="1">
              <a:off x="3819526" y="4826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" name="Line 367"/>
            <p:cNvSpPr>
              <a:spLocks noChangeShapeType="1"/>
            </p:cNvSpPr>
            <p:nvPr/>
          </p:nvSpPr>
          <p:spPr bwMode="auto">
            <a:xfrm flipH="1" flipV="1">
              <a:off x="3819526" y="48101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9" name="Line 368"/>
            <p:cNvSpPr>
              <a:spLocks noChangeShapeType="1"/>
            </p:cNvSpPr>
            <p:nvPr/>
          </p:nvSpPr>
          <p:spPr bwMode="auto">
            <a:xfrm flipH="1" flipV="1">
              <a:off x="3817938" y="4794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0" name="Line 369"/>
            <p:cNvSpPr>
              <a:spLocks noChangeShapeType="1"/>
            </p:cNvSpPr>
            <p:nvPr/>
          </p:nvSpPr>
          <p:spPr bwMode="auto">
            <a:xfrm flipH="1" flipV="1">
              <a:off x="3814763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1" name="Line 370"/>
            <p:cNvSpPr>
              <a:spLocks noChangeShapeType="1"/>
            </p:cNvSpPr>
            <p:nvPr/>
          </p:nvSpPr>
          <p:spPr bwMode="auto">
            <a:xfrm flipH="1" flipV="1">
              <a:off x="3813176" y="4730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2" name="Line 371"/>
            <p:cNvSpPr>
              <a:spLocks noChangeShapeType="1"/>
            </p:cNvSpPr>
            <p:nvPr/>
          </p:nvSpPr>
          <p:spPr bwMode="auto">
            <a:xfrm flipH="1" flipV="1">
              <a:off x="3811588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3" name="Line 372"/>
            <p:cNvSpPr>
              <a:spLocks noChangeShapeType="1"/>
            </p:cNvSpPr>
            <p:nvPr/>
          </p:nvSpPr>
          <p:spPr bwMode="auto">
            <a:xfrm flipH="1" flipV="1">
              <a:off x="3810001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4" name="Line 373"/>
            <p:cNvSpPr>
              <a:spLocks noChangeShapeType="1"/>
            </p:cNvSpPr>
            <p:nvPr/>
          </p:nvSpPr>
          <p:spPr bwMode="auto">
            <a:xfrm flipH="1" flipV="1">
              <a:off x="3808413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5" name="Line 374"/>
            <p:cNvSpPr>
              <a:spLocks noChangeShapeType="1"/>
            </p:cNvSpPr>
            <p:nvPr/>
          </p:nvSpPr>
          <p:spPr bwMode="auto">
            <a:xfrm flipH="1" flipV="1">
              <a:off x="3806826" y="4619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6" name="Line 375"/>
            <p:cNvSpPr>
              <a:spLocks noChangeShapeType="1"/>
            </p:cNvSpPr>
            <p:nvPr/>
          </p:nvSpPr>
          <p:spPr bwMode="auto">
            <a:xfrm flipV="1">
              <a:off x="3806826" y="4572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7" name="Line 376"/>
            <p:cNvSpPr>
              <a:spLocks noChangeShapeType="1"/>
            </p:cNvSpPr>
            <p:nvPr/>
          </p:nvSpPr>
          <p:spPr bwMode="auto">
            <a:xfrm flipV="1">
              <a:off x="3806826" y="4540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" name="Line 377"/>
            <p:cNvSpPr>
              <a:spLocks noChangeShapeType="1"/>
            </p:cNvSpPr>
            <p:nvPr/>
          </p:nvSpPr>
          <p:spPr bwMode="auto">
            <a:xfrm flipV="1">
              <a:off x="3808413" y="4508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" name="Line 378"/>
            <p:cNvSpPr>
              <a:spLocks noChangeShapeType="1"/>
            </p:cNvSpPr>
            <p:nvPr/>
          </p:nvSpPr>
          <p:spPr bwMode="auto">
            <a:xfrm flipV="1">
              <a:off x="3808413" y="4460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70" name="Grupo 369"/>
          <p:cNvGrpSpPr/>
          <p:nvPr/>
        </p:nvGrpSpPr>
        <p:grpSpPr>
          <a:xfrm>
            <a:off x="1475656" y="241805"/>
            <a:ext cx="806873" cy="160796"/>
            <a:chOff x="1516063" y="307975"/>
            <a:chExt cx="884238" cy="1762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371" name="Line 383"/>
            <p:cNvSpPr>
              <a:spLocks noChangeShapeType="1"/>
            </p:cNvSpPr>
            <p:nvPr/>
          </p:nvSpPr>
          <p:spPr bwMode="auto">
            <a:xfrm>
              <a:off x="1516063" y="4540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" name="Line 384"/>
            <p:cNvSpPr>
              <a:spLocks noChangeShapeType="1"/>
            </p:cNvSpPr>
            <p:nvPr/>
          </p:nvSpPr>
          <p:spPr bwMode="auto">
            <a:xfrm>
              <a:off x="1516063" y="4572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3" name="Line 385"/>
            <p:cNvSpPr>
              <a:spLocks noChangeShapeType="1"/>
            </p:cNvSpPr>
            <p:nvPr/>
          </p:nvSpPr>
          <p:spPr bwMode="auto">
            <a:xfrm>
              <a:off x="1519238" y="4587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4" name="Line 386"/>
            <p:cNvSpPr>
              <a:spLocks noChangeShapeType="1"/>
            </p:cNvSpPr>
            <p:nvPr/>
          </p:nvSpPr>
          <p:spPr bwMode="auto">
            <a:xfrm>
              <a:off x="1522413" y="4603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5" name="Line 387"/>
            <p:cNvSpPr>
              <a:spLocks noChangeShapeType="1"/>
            </p:cNvSpPr>
            <p:nvPr/>
          </p:nvSpPr>
          <p:spPr bwMode="auto">
            <a:xfrm>
              <a:off x="1527175" y="4635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6" name="Line 388"/>
            <p:cNvSpPr>
              <a:spLocks noChangeShapeType="1"/>
            </p:cNvSpPr>
            <p:nvPr/>
          </p:nvSpPr>
          <p:spPr bwMode="auto">
            <a:xfrm>
              <a:off x="1533525" y="46513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7" name="Line 389"/>
            <p:cNvSpPr>
              <a:spLocks noChangeShapeType="1"/>
            </p:cNvSpPr>
            <p:nvPr/>
          </p:nvSpPr>
          <p:spPr bwMode="auto">
            <a:xfrm>
              <a:off x="1538288" y="46831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8" name="Line 390"/>
            <p:cNvSpPr>
              <a:spLocks noChangeShapeType="1"/>
            </p:cNvSpPr>
            <p:nvPr/>
          </p:nvSpPr>
          <p:spPr bwMode="auto">
            <a:xfrm>
              <a:off x="1544638" y="46990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" name="Line 391"/>
            <p:cNvSpPr>
              <a:spLocks noChangeShapeType="1"/>
            </p:cNvSpPr>
            <p:nvPr/>
          </p:nvSpPr>
          <p:spPr bwMode="auto">
            <a:xfrm>
              <a:off x="1550988" y="4730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0" name="Line 392"/>
            <p:cNvSpPr>
              <a:spLocks noChangeShapeType="1"/>
            </p:cNvSpPr>
            <p:nvPr/>
          </p:nvSpPr>
          <p:spPr bwMode="auto">
            <a:xfrm>
              <a:off x="1555750" y="4762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1" name="Line 393"/>
            <p:cNvSpPr>
              <a:spLocks noChangeShapeType="1"/>
            </p:cNvSpPr>
            <p:nvPr/>
          </p:nvSpPr>
          <p:spPr bwMode="auto">
            <a:xfrm>
              <a:off x="1558925" y="4794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2" name="Line 394"/>
            <p:cNvSpPr>
              <a:spLocks noChangeShapeType="1"/>
            </p:cNvSpPr>
            <p:nvPr/>
          </p:nvSpPr>
          <p:spPr bwMode="auto">
            <a:xfrm>
              <a:off x="1562100" y="4810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3" name="Line 395"/>
            <p:cNvSpPr>
              <a:spLocks noChangeShapeType="1"/>
            </p:cNvSpPr>
            <p:nvPr/>
          </p:nvSpPr>
          <p:spPr bwMode="auto">
            <a:xfrm>
              <a:off x="1563688" y="484188"/>
              <a:ext cx="411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4" name="Line 396"/>
            <p:cNvSpPr>
              <a:spLocks noChangeShapeType="1"/>
            </p:cNvSpPr>
            <p:nvPr/>
          </p:nvSpPr>
          <p:spPr bwMode="auto">
            <a:xfrm>
              <a:off x="1974850" y="484188"/>
              <a:ext cx="414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5" name="Line 397"/>
            <p:cNvSpPr>
              <a:spLocks noChangeShapeType="1"/>
            </p:cNvSpPr>
            <p:nvPr/>
          </p:nvSpPr>
          <p:spPr bwMode="auto">
            <a:xfrm flipV="1">
              <a:off x="238918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6" name="Line 398"/>
            <p:cNvSpPr>
              <a:spLocks noChangeShapeType="1"/>
            </p:cNvSpPr>
            <p:nvPr/>
          </p:nvSpPr>
          <p:spPr bwMode="auto">
            <a:xfrm flipV="1">
              <a:off x="23907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7" name="Line 399"/>
            <p:cNvSpPr>
              <a:spLocks noChangeShapeType="1"/>
            </p:cNvSpPr>
            <p:nvPr/>
          </p:nvSpPr>
          <p:spPr bwMode="auto">
            <a:xfrm flipV="1">
              <a:off x="2392363" y="4810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8" name="Line 400"/>
            <p:cNvSpPr>
              <a:spLocks noChangeShapeType="1"/>
            </p:cNvSpPr>
            <p:nvPr/>
          </p:nvSpPr>
          <p:spPr bwMode="auto">
            <a:xfrm flipV="1">
              <a:off x="2392363" y="4778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9" name="Line 401"/>
            <p:cNvSpPr>
              <a:spLocks noChangeShapeType="1"/>
            </p:cNvSpPr>
            <p:nvPr/>
          </p:nvSpPr>
          <p:spPr bwMode="auto">
            <a:xfrm flipH="1" flipV="1">
              <a:off x="2390775" y="4746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0" name="Line 402"/>
            <p:cNvSpPr>
              <a:spLocks noChangeShapeType="1"/>
            </p:cNvSpPr>
            <p:nvPr/>
          </p:nvSpPr>
          <p:spPr bwMode="auto">
            <a:xfrm flipH="1" flipV="1">
              <a:off x="2389188" y="47148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1" name="Line 403"/>
            <p:cNvSpPr>
              <a:spLocks noChangeShapeType="1"/>
            </p:cNvSpPr>
            <p:nvPr/>
          </p:nvSpPr>
          <p:spPr bwMode="auto">
            <a:xfrm flipH="1" flipV="1">
              <a:off x="2387600" y="4683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2" name="Line 404"/>
            <p:cNvSpPr>
              <a:spLocks noChangeShapeType="1"/>
            </p:cNvSpPr>
            <p:nvPr/>
          </p:nvSpPr>
          <p:spPr bwMode="auto">
            <a:xfrm flipH="1" flipV="1">
              <a:off x="2382838" y="463550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3" name="Line 405"/>
            <p:cNvSpPr>
              <a:spLocks noChangeShapeType="1"/>
            </p:cNvSpPr>
            <p:nvPr/>
          </p:nvSpPr>
          <p:spPr bwMode="auto">
            <a:xfrm flipH="1" flipV="1">
              <a:off x="2379663" y="4603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4" name="Line 406"/>
            <p:cNvSpPr>
              <a:spLocks noChangeShapeType="1"/>
            </p:cNvSpPr>
            <p:nvPr/>
          </p:nvSpPr>
          <p:spPr bwMode="auto">
            <a:xfrm flipH="1" flipV="1">
              <a:off x="2378075" y="45878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Line 407"/>
            <p:cNvSpPr>
              <a:spLocks noChangeShapeType="1"/>
            </p:cNvSpPr>
            <p:nvPr/>
          </p:nvSpPr>
          <p:spPr bwMode="auto">
            <a:xfrm flipH="1" flipV="1">
              <a:off x="2378075" y="4572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" name="Line 408"/>
            <p:cNvSpPr>
              <a:spLocks noChangeShapeType="1"/>
            </p:cNvSpPr>
            <p:nvPr/>
          </p:nvSpPr>
          <p:spPr bwMode="auto">
            <a:xfrm flipH="1" flipV="1">
              <a:off x="2376488" y="4556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7" name="Line 409"/>
            <p:cNvSpPr>
              <a:spLocks noChangeShapeType="1"/>
            </p:cNvSpPr>
            <p:nvPr/>
          </p:nvSpPr>
          <p:spPr bwMode="auto">
            <a:xfrm flipV="1">
              <a:off x="2376488" y="447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8" name="Line 410"/>
            <p:cNvSpPr>
              <a:spLocks noChangeShapeType="1"/>
            </p:cNvSpPr>
            <p:nvPr/>
          </p:nvSpPr>
          <p:spPr bwMode="auto">
            <a:xfrm flipV="1">
              <a:off x="2376488" y="44291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9" name="Line 411"/>
            <p:cNvSpPr>
              <a:spLocks noChangeShapeType="1"/>
            </p:cNvSpPr>
            <p:nvPr/>
          </p:nvSpPr>
          <p:spPr bwMode="auto">
            <a:xfrm flipV="1">
              <a:off x="2378075" y="436563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0" name="Line 412"/>
            <p:cNvSpPr>
              <a:spLocks noChangeShapeType="1"/>
            </p:cNvSpPr>
            <p:nvPr/>
          </p:nvSpPr>
          <p:spPr bwMode="auto">
            <a:xfrm flipV="1">
              <a:off x="2378075" y="4318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1" name="Line 413"/>
            <p:cNvSpPr>
              <a:spLocks noChangeShapeType="1"/>
            </p:cNvSpPr>
            <p:nvPr/>
          </p:nvSpPr>
          <p:spPr bwMode="auto">
            <a:xfrm flipV="1">
              <a:off x="2379663" y="42862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2" name="Line 414"/>
            <p:cNvSpPr>
              <a:spLocks noChangeShapeType="1"/>
            </p:cNvSpPr>
            <p:nvPr/>
          </p:nvSpPr>
          <p:spPr bwMode="auto">
            <a:xfrm flipV="1">
              <a:off x="2382838" y="422275"/>
              <a:ext cx="4763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3" name="Line 415"/>
            <p:cNvSpPr>
              <a:spLocks noChangeShapeType="1"/>
            </p:cNvSpPr>
            <p:nvPr/>
          </p:nvSpPr>
          <p:spPr bwMode="auto">
            <a:xfrm flipV="1">
              <a:off x="2387600" y="4191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4" name="Line 416"/>
            <p:cNvSpPr>
              <a:spLocks noChangeShapeType="1"/>
            </p:cNvSpPr>
            <p:nvPr/>
          </p:nvSpPr>
          <p:spPr bwMode="auto">
            <a:xfrm flipV="1">
              <a:off x="2390775" y="4175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Line 417"/>
            <p:cNvSpPr>
              <a:spLocks noChangeShapeType="1"/>
            </p:cNvSpPr>
            <p:nvPr/>
          </p:nvSpPr>
          <p:spPr bwMode="auto">
            <a:xfrm flipV="1">
              <a:off x="2392363" y="4159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Line 418"/>
            <p:cNvSpPr>
              <a:spLocks noChangeShapeType="1"/>
            </p:cNvSpPr>
            <p:nvPr/>
          </p:nvSpPr>
          <p:spPr bwMode="auto">
            <a:xfrm flipV="1">
              <a:off x="2393950" y="4127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Line 419"/>
            <p:cNvSpPr>
              <a:spLocks noChangeShapeType="1"/>
            </p:cNvSpPr>
            <p:nvPr/>
          </p:nvSpPr>
          <p:spPr bwMode="auto">
            <a:xfrm flipV="1">
              <a:off x="2397125" y="41116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Line 420"/>
            <p:cNvSpPr>
              <a:spLocks noChangeShapeType="1"/>
            </p:cNvSpPr>
            <p:nvPr/>
          </p:nvSpPr>
          <p:spPr bwMode="auto">
            <a:xfrm flipV="1">
              <a:off x="2398713" y="4095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Line 421"/>
            <p:cNvSpPr>
              <a:spLocks noChangeShapeType="1"/>
            </p:cNvSpPr>
            <p:nvPr/>
          </p:nvSpPr>
          <p:spPr bwMode="auto">
            <a:xfrm flipV="1">
              <a:off x="2400300" y="4079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" name="Line 422"/>
            <p:cNvSpPr>
              <a:spLocks noChangeShapeType="1"/>
            </p:cNvSpPr>
            <p:nvPr/>
          </p:nvSpPr>
          <p:spPr bwMode="auto">
            <a:xfrm flipH="1">
              <a:off x="1698625" y="407988"/>
              <a:ext cx="701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" name="Line 423"/>
            <p:cNvSpPr>
              <a:spLocks noChangeShapeType="1"/>
            </p:cNvSpPr>
            <p:nvPr/>
          </p:nvSpPr>
          <p:spPr bwMode="auto">
            <a:xfrm flipV="1">
              <a:off x="1698625" y="344488"/>
              <a:ext cx="0" cy="635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2" name="Line 424"/>
            <p:cNvSpPr>
              <a:spLocks noChangeShapeType="1"/>
            </p:cNvSpPr>
            <p:nvPr/>
          </p:nvSpPr>
          <p:spPr bwMode="auto">
            <a:xfrm flipH="1">
              <a:off x="1676400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" name="Line 425"/>
            <p:cNvSpPr>
              <a:spLocks noChangeShapeType="1"/>
            </p:cNvSpPr>
            <p:nvPr/>
          </p:nvSpPr>
          <p:spPr bwMode="auto">
            <a:xfrm flipH="1" flipV="1">
              <a:off x="167481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4" name="Line 426"/>
            <p:cNvSpPr>
              <a:spLocks noChangeShapeType="1"/>
            </p:cNvSpPr>
            <p:nvPr/>
          </p:nvSpPr>
          <p:spPr bwMode="auto">
            <a:xfrm flipV="1">
              <a:off x="167481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" name="Line 427"/>
            <p:cNvSpPr>
              <a:spLocks noChangeShapeType="1"/>
            </p:cNvSpPr>
            <p:nvPr/>
          </p:nvSpPr>
          <p:spPr bwMode="auto">
            <a:xfrm flipH="1">
              <a:off x="1668463" y="3079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6" name="Line 428"/>
            <p:cNvSpPr>
              <a:spLocks noChangeShapeType="1"/>
            </p:cNvSpPr>
            <p:nvPr/>
          </p:nvSpPr>
          <p:spPr bwMode="auto">
            <a:xfrm>
              <a:off x="166846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7" name="Line 429"/>
            <p:cNvSpPr>
              <a:spLocks noChangeShapeType="1"/>
            </p:cNvSpPr>
            <p:nvPr/>
          </p:nvSpPr>
          <p:spPr bwMode="auto">
            <a:xfrm flipH="1">
              <a:off x="166846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" name="Line 430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9" name="Line 431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0" name="Line 432"/>
            <p:cNvSpPr>
              <a:spLocks noChangeShapeType="1"/>
            </p:cNvSpPr>
            <p:nvPr/>
          </p:nvSpPr>
          <p:spPr bwMode="auto">
            <a:xfrm flipH="1">
              <a:off x="1622425" y="357188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1" name="Line 433"/>
            <p:cNvSpPr>
              <a:spLocks noChangeShapeType="1"/>
            </p:cNvSpPr>
            <p:nvPr/>
          </p:nvSpPr>
          <p:spPr bwMode="auto">
            <a:xfrm>
              <a:off x="1622425" y="3571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2" name="Line 434"/>
            <p:cNvSpPr>
              <a:spLocks noChangeShapeType="1"/>
            </p:cNvSpPr>
            <p:nvPr/>
          </p:nvSpPr>
          <p:spPr bwMode="auto">
            <a:xfrm flipH="1">
              <a:off x="1608138" y="369888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3" name="Line 435"/>
            <p:cNvSpPr>
              <a:spLocks noChangeShapeType="1"/>
            </p:cNvSpPr>
            <p:nvPr/>
          </p:nvSpPr>
          <p:spPr bwMode="auto">
            <a:xfrm flipH="1" flipV="1">
              <a:off x="1601788" y="323850"/>
              <a:ext cx="6350" cy="460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4" name="Line 436"/>
            <p:cNvSpPr>
              <a:spLocks noChangeShapeType="1"/>
            </p:cNvSpPr>
            <p:nvPr/>
          </p:nvSpPr>
          <p:spPr bwMode="auto">
            <a:xfrm flipH="1">
              <a:off x="159385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5" name="Line 437"/>
            <p:cNvSpPr>
              <a:spLocks noChangeShapeType="1"/>
            </p:cNvSpPr>
            <p:nvPr/>
          </p:nvSpPr>
          <p:spPr bwMode="auto">
            <a:xfrm flipV="1">
              <a:off x="1593850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Line 438"/>
            <p:cNvSpPr>
              <a:spLocks noChangeShapeType="1"/>
            </p:cNvSpPr>
            <p:nvPr/>
          </p:nvSpPr>
          <p:spPr bwMode="auto">
            <a:xfrm flipH="1">
              <a:off x="1582738" y="320675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7" name="Line 439"/>
            <p:cNvSpPr>
              <a:spLocks noChangeShapeType="1"/>
            </p:cNvSpPr>
            <p:nvPr/>
          </p:nvSpPr>
          <p:spPr bwMode="auto">
            <a:xfrm>
              <a:off x="1582738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8" name="Line 440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" name="Line 441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Line 442"/>
            <p:cNvSpPr>
              <a:spLocks noChangeShapeType="1"/>
            </p:cNvSpPr>
            <p:nvPr/>
          </p:nvSpPr>
          <p:spPr bwMode="auto">
            <a:xfrm>
              <a:off x="1574800" y="323850"/>
              <a:ext cx="0" cy="904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" name="Line 443"/>
            <p:cNvSpPr>
              <a:spLocks noChangeShapeType="1"/>
            </p:cNvSpPr>
            <p:nvPr/>
          </p:nvSpPr>
          <p:spPr bwMode="auto">
            <a:xfrm flipH="1">
              <a:off x="1516063" y="414338"/>
              <a:ext cx="587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2" name="Line 444"/>
            <p:cNvSpPr>
              <a:spLocks noChangeShapeType="1"/>
            </p:cNvSpPr>
            <p:nvPr/>
          </p:nvSpPr>
          <p:spPr bwMode="auto">
            <a:xfrm>
              <a:off x="1516063" y="4143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4" name="Espaço Reservado para Número de Slide 443"/>
          <p:cNvSpPr>
            <a:spLocks noGrp="1"/>
          </p:cNvSpPr>
          <p:nvPr>
            <p:ph type="sldNum" sz="quarter" idx="4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C656-2DEF-40A9-967A-0A45BF85860F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35" name="Espaço Reservado para Rodapé 444"/>
          <p:cNvSpPr>
            <a:spLocks noGrp="1"/>
          </p:cNvSpPr>
          <p:nvPr>
            <p:ph type="ftr" sz="quarter" idx="3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Balanço 2013 – março 2014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100000"/>
        </a:lnSpc>
        <a:spcBef>
          <a:spcPct val="0"/>
        </a:spcBef>
        <a:buNone/>
        <a:defRPr lang="pt-BR" sz="2000" b="0" kern="1200" cap="none" spc="0" baseline="0" smtClean="0">
          <a:ln w="3175">
            <a:noFill/>
          </a:ln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spaço Reservado para Título 438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36000" rIns="91440" bIns="36000" rtlCol="0" anchor="ctr" anchorCtr="0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lumMod val="100000"/>
                </a:schemeClr>
              </a:gs>
              <a:gs pos="50000">
                <a:schemeClr val="accent2">
                  <a:shade val="45000"/>
                  <a:satMod val="170000"/>
                  <a:lumMod val="100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lumMod val="10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lumMod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5" name="Grupo 39"/>
          <p:cNvGrpSpPr>
            <a:grpSpLocks noChangeAspect="1"/>
          </p:cNvGrpSpPr>
          <p:nvPr/>
        </p:nvGrpSpPr>
        <p:grpSpPr>
          <a:xfrm>
            <a:off x="358889" y="84734"/>
            <a:ext cx="547566" cy="547523"/>
            <a:chOff x="8027988" y="287338"/>
            <a:chExt cx="436599" cy="436562"/>
          </a:xfrm>
          <a:effectLst>
            <a:outerShdw blurRad="25400" dist="25400" dir="2700000" algn="tl" rotWithShape="0">
              <a:prstClr val="black">
                <a:alpha val="71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28023" y="287338"/>
              <a:ext cx="436564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29610" y="293688"/>
              <a:ext cx="431802" cy="288925"/>
            </a:xfrm>
            <a:custGeom>
              <a:avLst/>
              <a:gdLst/>
              <a:ahLst/>
              <a:cxnLst>
                <a:cxn ang="0">
                  <a:pos x="1802" y="11"/>
                </a:cxn>
                <a:cxn ang="0">
                  <a:pos x="2026" y="69"/>
                </a:cxn>
                <a:cxn ang="0">
                  <a:pos x="2229" y="170"/>
                </a:cxn>
                <a:cxn ang="0">
                  <a:pos x="2405" y="310"/>
                </a:cxn>
                <a:cxn ang="0">
                  <a:pos x="2549" y="482"/>
                </a:cxn>
                <a:cxn ang="0">
                  <a:pos x="2656" y="681"/>
                </a:cxn>
                <a:cxn ang="0">
                  <a:pos x="2518" y="827"/>
                </a:cxn>
                <a:cxn ang="0">
                  <a:pos x="2430" y="628"/>
                </a:cxn>
                <a:cxn ang="0">
                  <a:pos x="2300" y="457"/>
                </a:cxn>
                <a:cxn ang="0">
                  <a:pos x="2134" y="321"/>
                </a:cxn>
                <a:cxn ang="0">
                  <a:pos x="1938" y="228"/>
                </a:cxn>
                <a:cxn ang="0">
                  <a:pos x="1720" y="182"/>
                </a:cxn>
                <a:cxn ang="0">
                  <a:pos x="1496" y="191"/>
                </a:cxn>
                <a:cxn ang="0">
                  <a:pos x="1290" y="250"/>
                </a:cxn>
                <a:cxn ang="0">
                  <a:pos x="1108" y="352"/>
                </a:cxn>
                <a:cxn ang="0">
                  <a:pos x="954" y="493"/>
                </a:cxn>
                <a:cxn ang="0">
                  <a:pos x="836" y="665"/>
                </a:cxn>
                <a:cxn ang="0">
                  <a:pos x="759" y="862"/>
                </a:cxn>
                <a:cxn ang="0">
                  <a:pos x="3266" y="1005"/>
                </a:cxn>
                <a:cxn ang="0">
                  <a:pos x="2722" y="1263"/>
                </a:cxn>
                <a:cxn ang="0">
                  <a:pos x="2661" y="1488"/>
                </a:cxn>
                <a:cxn ang="0">
                  <a:pos x="2556" y="1692"/>
                </a:cxn>
                <a:cxn ang="0">
                  <a:pos x="2412" y="1868"/>
                </a:cxn>
                <a:cxn ang="0">
                  <a:pos x="2235" y="2010"/>
                </a:cxn>
                <a:cxn ang="0">
                  <a:pos x="2031" y="2114"/>
                </a:cxn>
                <a:cxn ang="0">
                  <a:pos x="1804" y="2172"/>
                </a:cxn>
                <a:cxn ang="0">
                  <a:pos x="1559" y="2181"/>
                </a:cxn>
                <a:cxn ang="0">
                  <a:pos x="1318" y="2135"/>
                </a:cxn>
                <a:cxn ang="0">
                  <a:pos x="1099" y="2039"/>
                </a:cxn>
                <a:cxn ang="0">
                  <a:pos x="909" y="1900"/>
                </a:cxn>
                <a:cxn ang="0">
                  <a:pos x="752" y="1723"/>
                </a:cxn>
                <a:cxn ang="0">
                  <a:pos x="637" y="1514"/>
                </a:cxn>
                <a:cxn ang="0">
                  <a:pos x="771" y="1362"/>
                </a:cxn>
                <a:cxn ang="0">
                  <a:pos x="859" y="1559"/>
                </a:cxn>
                <a:cxn ang="0">
                  <a:pos x="989" y="1730"/>
                </a:cxn>
                <a:cxn ang="0">
                  <a:pos x="1155" y="1865"/>
                </a:cxn>
                <a:cxn ang="0">
                  <a:pos x="1350" y="1958"/>
                </a:cxn>
                <a:cxn ang="0">
                  <a:pos x="1567" y="2003"/>
                </a:cxn>
                <a:cxn ang="0">
                  <a:pos x="1790" y="1994"/>
                </a:cxn>
                <a:cxn ang="0">
                  <a:pos x="1995" y="1936"/>
                </a:cxn>
                <a:cxn ang="0">
                  <a:pos x="2178" y="1834"/>
                </a:cxn>
                <a:cxn ang="0">
                  <a:pos x="2331" y="1694"/>
                </a:cxn>
                <a:cxn ang="0">
                  <a:pos x="2450" y="1522"/>
                </a:cxn>
                <a:cxn ang="0">
                  <a:pos x="2527" y="1326"/>
                </a:cxn>
                <a:cxn ang="0">
                  <a:pos x="0" y="1184"/>
                </a:cxn>
                <a:cxn ang="0">
                  <a:pos x="564" y="926"/>
                </a:cxn>
                <a:cxn ang="0">
                  <a:pos x="624" y="699"/>
                </a:cxn>
                <a:cxn ang="0">
                  <a:pos x="729" y="495"/>
                </a:cxn>
                <a:cxn ang="0">
                  <a:pos x="873" y="318"/>
                </a:cxn>
                <a:cxn ang="0">
                  <a:pos x="1051" y="175"/>
                </a:cxn>
                <a:cxn ang="0">
                  <a:pos x="1255" y="71"/>
                </a:cxn>
                <a:cxn ang="0">
                  <a:pos x="1482" y="12"/>
                </a:cxn>
              </a:cxnLst>
              <a:rect l="0" t="0" r="r" b="b"/>
              <a:pathLst>
                <a:path w="3266" h="2184">
                  <a:moveTo>
                    <a:pt x="1644" y="0"/>
                  </a:moveTo>
                  <a:lnTo>
                    <a:pt x="1724" y="3"/>
                  </a:lnTo>
                  <a:lnTo>
                    <a:pt x="1802" y="11"/>
                  </a:lnTo>
                  <a:lnTo>
                    <a:pt x="1879" y="25"/>
                  </a:lnTo>
                  <a:lnTo>
                    <a:pt x="1954" y="45"/>
                  </a:lnTo>
                  <a:lnTo>
                    <a:pt x="2026" y="69"/>
                  </a:lnTo>
                  <a:lnTo>
                    <a:pt x="2097" y="98"/>
                  </a:lnTo>
                  <a:lnTo>
                    <a:pt x="2164" y="132"/>
                  </a:lnTo>
                  <a:lnTo>
                    <a:pt x="2229" y="170"/>
                  </a:lnTo>
                  <a:lnTo>
                    <a:pt x="2291" y="213"/>
                  </a:lnTo>
                  <a:lnTo>
                    <a:pt x="2350" y="259"/>
                  </a:lnTo>
                  <a:lnTo>
                    <a:pt x="2405" y="310"/>
                  </a:lnTo>
                  <a:lnTo>
                    <a:pt x="2457" y="364"/>
                  </a:lnTo>
                  <a:lnTo>
                    <a:pt x="2505" y="421"/>
                  </a:lnTo>
                  <a:lnTo>
                    <a:pt x="2549" y="482"/>
                  </a:lnTo>
                  <a:lnTo>
                    <a:pt x="2589" y="545"/>
                  </a:lnTo>
                  <a:lnTo>
                    <a:pt x="2625" y="612"/>
                  </a:lnTo>
                  <a:lnTo>
                    <a:pt x="2656" y="681"/>
                  </a:lnTo>
                  <a:lnTo>
                    <a:pt x="2682" y="753"/>
                  </a:lnTo>
                  <a:lnTo>
                    <a:pt x="2703" y="827"/>
                  </a:lnTo>
                  <a:lnTo>
                    <a:pt x="2518" y="827"/>
                  </a:lnTo>
                  <a:lnTo>
                    <a:pt x="2494" y="758"/>
                  </a:lnTo>
                  <a:lnTo>
                    <a:pt x="2465" y="691"/>
                  </a:lnTo>
                  <a:lnTo>
                    <a:pt x="2430" y="628"/>
                  </a:lnTo>
                  <a:lnTo>
                    <a:pt x="2391" y="568"/>
                  </a:lnTo>
                  <a:lnTo>
                    <a:pt x="2348" y="511"/>
                  </a:lnTo>
                  <a:lnTo>
                    <a:pt x="2300" y="457"/>
                  </a:lnTo>
                  <a:lnTo>
                    <a:pt x="2248" y="408"/>
                  </a:lnTo>
                  <a:lnTo>
                    <a:pt x="2193" y="362"/>
                  </a:lnTo>
                  <a:lnTo>
                    <a:pt x="2134" y="321"/>
                  </a:lnTo>
                  <a:lnTo>
                    <a:pt x="2072" y="285"/>
                  </a:lnTo>
                  <a:lnTo>
                    <a:pt x="2006" y="254"/>
                  </a:lnTo>
                  <a:lnTo>
                    <a:pt x="1938" y="228"/>
                  </a:lnTo>
                  <a:lnTo>
                    <a:pt x="1868" y="207"/>
                  </a:lnTo>
                  <a:lnTo>
                    <a:pt x="1795" y="191"/>
                  </a:lnTo>
                  <a:lnTo>
                    <a:pt x="1720" y="182"/>
                  </a:lnTo>
                  <a:lnTo>
                    <a:pt x="1644" y="179"/>
                  </a:lnTo>
                  <a:lnTo>
                    <a:pt x="1569" y="182"/>
                  </a:lnTo>
                  <a:lnTo>
                    <a:pt x="1496" y="191"/>
                  </a:lnTo>
                  <a:lnTo>
                    <a:pt x="1425" y="205"/>
                  </a:lnTo>
                  <a:lnTo>
                    <a:pt x="1357" y="225"/>
                  </a:lnTo>
                  <a:lnTo>
                    <a:pt x="1290" y="250"/>
                  </a:lnTo>
                  <a:lnTo>
                    <a:pt x="1227" y="279"/>
                  </a:lnTo>
                  <a:lnTo>
                    <a:pt x="1166" y="314"/>
                  </a:lnTo>
                  <a:lnTo>
                    <a:pt x="1108" y="352"/>
                  </a:lnTo>
                  <a:lnTo>
                    <a:pt x="1053" y="395"/>
                  </a:lnTo>
                  <a:lnTo>
                    <a:pt x="1002" y="442"/>
                  </a:lnTo>
                  <a:lnTo>
                    <a:pt x="954" y="493"/>
                  </a:lnTo>
                  <a:lnTo>
                    <a:pt x="910" y="547"/>
                  </a:lnTo>
                  <a:lnTo>
                    <a:pt x="871" y="605"/>
                  </a:lnTo>
                  <a:lnTo>
                    <a:pt x="836" y="665"/>
                  </a:lnTo>
                  <a:lnTo>
                    <a:pt x="805" y="728"/>
                  </a:lnTo>
                  <a:lnTo>
                    <a:pt x="780" y="794"/>
                  </a:lnTo>
                  <a:lnTo>
                    <a:pt x="759" y="862"/>
                  </a:lnTo>
                  <a:lnTo>
                    <a:pt x="744" y="933"/>
                  </a:lnTo>
                  <a:lnTo>
                    <a:pt x="734" y="1005"/>
                  </a:lnTo>
                  <a:lnTo>
                    <a:pt x="3266" y="1005"/>
                  </a:lnTo>
                  <a:lnTo>
                    <a:pt x="3266" y="1184"/>
                  </a:lnTo>
                  <a:lnTo>
                    <a:pt x="2732" y="1184"/>
                  </a:lnTo>
                  <a:lnTo>
                    <a:pt x="2722" y="1263"/>
                  </a:lnTo>
                  <a:lnTo>
                    <a:pt x="2707" y="1340"/>
                  </a:lnTo>
                  <a:lnTo>
                    <a:pt x="2687" y="1415"/>
                  </a:lnTo>
                  <a:lnTo>
                    <a:pt x="2661" y="1488"/>
                  </a:lnTo>
                  <a:lnTo>
                    <a:pt x="2631" y="1559"/>
                  </a:lnTo>
                  <a:lnTo>
                    <a:pt x="2596" y="1628"/>
                  </a:lnTo>
                  <a:lnTo>
                    <a:pt x="2556" y="1692"/>
                  </a:lnTo>
                  <a:lnTo>
                    <a:pt x="2512" y="1754"/>
                  </a:lnTo>
                  <a:lnTo>
                    <a:pt x="2464" y="1813"/>
                  </a:lnTo>
                  <a:lnTo>
                    <a:pt x="2412" y="1868"/>
                  </a:lnTo>
                  <a:lnTo>
                    <a:pt x="2357" y="1919"/>
                  </a:lnTo>
                  <a:lnTo>
                    <a:pt x="2298" y="1967"/>
                  </a:lnTo>
                  <a:lnTo>
                    <a:pt x="2235" y="2010"/>
                  </a:lnTo>
                  <a:lnTo>
                    <a:pt x="2170" y="2049"/>
                  </a:lnTo>
                  <a:lnTo>
                    <a:pt x="2102" y="2084"/>
                  </a:lnTo>
                  <a:lnTo>
                    <a:pt x="2031" y="2114"/>
                  </a:lnTo>
                  <a:lnTo>
                    <a:pt x="1957" y="2138"/>
                  </a:lnTo>
                  <a:lnTo>
                    <a:pt x="1882" y="2158"/>
                  </a:lnTo>
                  <a:lnTo>
                    <a:pt x="1804" y="2172"/>
                  </a:lnTo>
                  <a:lnTo>
                    <a:pt x="1725" y="2181"/>
                  </a:lnTo>
                  <a:lnTo>
                    <a:pt x="1644" y="2184"/>
                  </a:lnTo>
                  <a:lnTo>
                    <a:pt x="1559" y="2181"/>
                  </a:lnTo>
                  <a:lnTo>
                    <a:pt x="1477" y="2171"/>
                  </a:lnTo>
                  <a:lnTo>
                    <a:pt x="1396" y="2156"/>
                  </a:lnTo>
                  <a:lnTo>
                    <a:pt x="1318" y="2135"/>
                  </a:lnTo>
                  <a:lnTo>
                    <a:pt x="1242" y="2108"/>
                  </a:lnTo>
                  <a:lnTo>
                    <a:pt x="1169" y="2076"/>
                  </a:lnTo>
                  <a:lnTo>
                    <a:pt x="1099" y="2039"/>
                  </a:lnTo>
                  <a:lnTo>
                    <a:pt x="1032" y="1997"/>
                  </a:lnTo>
                  <a:lnTo>
                    <a:pt x="969" y="1951"/>
                  </a:lnTo>
                  <a:lnTo>
                    <a:pt x="909" y="1900"/>
                  </a:lnTo>
                  <a:lnTo>
                    <a:pt x="852" y="1845"/>
                  </a:lnTo>
                  <a:lnTo>
                    <a:pt x="800" y="1786"/>
                  </a:lnTo>
                  <a:lnTo>
                    <a:pt x="752" y="1723"/>
                  </a:lnTo>
                  <a:lnTo>
                    <a:pt x="709" y="1657"/>
                  </a:lnTo>
                  <a:lnTo>
                    <a:pt x="671" y="1587"/>
                  </a:lnTo>
                  <a:lnTo>
                    <a:pt x="637" y="1514"/>
                  </a:lnTo>
                  <a:lnTo>
                    <a:pt x="609" y="1439"/>
                  </a:lnTo>
                  <a:lnTo>
                    <a:pt x="586" y="1362"/>
                  </a:lnTo>
                  <a:lnTo>
                    <a:pt x="771" y="1362"/>
                  </a:lnTo>
                  <a:lnTo>
                    <a:pt x="795" y="1431"/>
                  </a:lnTo>
                  <a:lnTo>
                    <a:pt x="825" y="1496"/>
                  </a:lnTo>
                  <a:lnTo>
                    <a:pt x="859" y="1559"/>
                  </a:lnTo>
                  <a:lnTo>
                    <a:pt x="898" y="1620"/>
                  </a:lnTo>
                  <a:lnTo>
                    <a:pt x="942" y="1677"/>
                  </a:lnTo>
                  <a:lnTo>
                    <a:pt x="989" y="1730"/>
                  </a:lnTo>
                  <a:lnTo>
                    <a:pt x="1041" y="1779"/>
                  </a:lnTo>
                  <a:lnTo>
                    <a:pt x="1096" y="1824"/>
                  </a:lnTo>
                  <a:lnTo>
                    <a:pt x="1155" y="1865"/>
                  </a:lnTo>
                  <a:lnTo>
                    <a:pt x="1217" y="1901"/>
                  </a:lnTo>
                  <a:lnTo>
                    <a:pt x="1282" y="1932"/>
                  </a:lnTo>
                  <a:lnTo>
                    <a:pt x="1350" y="1958"/>
                  </a:lnTo>
                  <a:lnTo>
                    <a:pt x="1420" y="1979"/>
                  </a:lnTo>
                  <a:lnTo>
                    <a:pt x="1493" y="1994"/>
                  </a:lnTo>
                  <a:lnTo>
                    <a:pt x="1567" y="2003"/>
                  </a:lnTo>
                  <a:lnTo>
                    <a:pt x="1644" y="2006"/>
                  </a:lnTo>
                  <a:lnTo>
                    <a:pt x="1718" y="2003"/>
                  </a:lnTo>
                  <a:lnTo>
                    <a:pt x="1790" y="1994"/>
                  </a:lnTo>
                  <a:lnTo>
                    <a:pt x="1861" y="1980"/>
                  </a:lnTo>
                  <a:lnTo>
                    <a:pt x="1929" y="1961"/>
                  </a:lnTo>
                  <a:lnTo>
                    <a:pt x="1995" y="1936"/>
                  </a:lnTo>
                  <a:lnTo>
                    <a:pt x="2059" y="1906"/>
                  </a:lnTo>
                  <a:lnTo>
                    <a:pt x="2120" y="1872"/>
                  </a:lnTo>
                  <a:lnTo>
                    <a:pt x="2178" y="1834"/>
                  </a:lnTo>
                  <a:lnTo>
                    <a:pt x="2233" y="1791"/>
                  </a:lnTo>
                  <a:lnTo>
                    <a:pt x="2284" y="1745"/>
                  </a:lnTo>
                  <a:lnTo>
                    <a:pt x="2331" y="1694"/>
                  </a:lnTo>
                  <a:lnTo>
                    <a:pt x="2375" y="1640"/>
                  </a:lnTo>
                  <a:lnTo>
                    <a:pt x="2415" y="1582"/>
                  </a:lnTo>
                  <a:lnTo>
                    <a:pt x="2450" y="1522"/>
                  </a:lnTo>
                  <a:lnTo>
                    <a:pt x="2481" y="1459"/>
                  </a:lnTo>
                  <a:lnTo>
                    <a:pt x="2507" y="1394"/>
                  </a:lnTo>
                  <a:lnTo>
                    <a:pt x="2527" y="1326"/>
                  </a:lnTo>
                  <a:lnTo>
                    <a:pt x="2543" y="1256"/>
                  </a:lnTo>
                  <a:lnTo>
                    <a:pt x="2553" y="1184"/>
                  </a:lnTo>
                  <a:lnTo>
                    <a:pt x="0" y="1184"/>
                  </a:lnTo>
                  <a:lnTo>
                    <a:pt x="0" y="1005"/>
                  </a:lnTo>
                  <a:lnTo>
                    <a:pt x="555" y="1005"/>
                  </a:lnTo>
                  <a:lnTo>
                    <a:pt x="564" y="926"/>
                  </a:lnTo>
                  <a:lnTo>
                    <a:pt x="579" y="848"/>
                  </a:lnTo>
                  <a:lnTo>
                    <a:pt x="599" y="772"/>
                  </a:lnTo>
                  <a:lnTo>
                    <a:pt x="624" y="699"/>
                  </a:lnTo>
                  <a:lnTo>
                    <a:pt x="655" y="628"/>
                  </a:lnTo>
                  <a:lnTo>
                    <a:pt x="690" y="560"/>
                  </a:lnTo>
                  <a:lnTo>
                    <a:pt x="729" y="495"/>
                  </a:lnTo>
                  <a:lnTo>
                    <a:pt x="773" y="432"/>
                  </a:lnTo>
                  <a:lnTo>
                    <a:pt x="821" y="374"/>
                  </a:lnTo>
                  <a:lnTo>
                    <a:pt x="873" y="318"/>
                  </a:lnTo>
                  <a:lnTo>
                    <a:pt x="929" y="266"/>
                  </a:lnTo>
                  <a:lnTo>
                    <a:pt x="988" y="219"/>
                  </a:lnTo>
                  <a:lnTo>
                    <a:pt x="1051" y="175"/>
                  </a:lnTo>
                  <a:lnTo>
                    <a:pt x="1116" y="136"/>
                  </a:lnTo>
                  <a:lnTo>
                    <a:pt x="1184" y="101"/>
                  </a:lnTo>
                  <a:lnTo>
                    <a:pt x="1255" y="71"/>
                  </a:lnTo>
                  <a:lnTo>
                    <a:pt x="1329" y="46"/>
                  </a:lnTo>
                  <a:lnTo>
                    <a:pt x="1405" y="26"/>
                  </a:lnTo>
                  <a:lnTo>
                    <a:pt x="1482" y="12"/>
                  </a:lnTo>
                  <a:lnTo>
                    <a:pt x="1562" y="3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07399" y="665162"/>
              <a:ext cx="11112" cy="587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26484" y="665162"/>
              <a:ext cx="365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79" y="359"/>
                </a:cxn>
                <a:cxn ang="0">
                  <a:pos x="276" y="359"/>
                </a:cxn>
                <a:cxn ang="0">
                  <a:pos x="276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276" h="441">
                  <a:moveTo>
                    <a:pt x="0" y="0"/>
                  </a:moveTo>
                  <a:lnTo>
                    <a:pt x="79" y="0"/>
                  </a:lnTo>
                  <a:lnTo>
                    <a:pt x="79" y="359"/>
                  </a:lnTo>
                  <a:lnTo>
                    <a:pt x="276" y="359"/>
                  </a:lnTo>
                  <a:lnTo>
                    <a:pt x="276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210583" y="665162"/>
              <a:ext cx="73025" cy="58737"/>
            </a:xfrm>
            <a:custGeom>
              <a:avLst/>
              <a:gdLst/>
              <a:ahLst/>
              <a:cxnLst>
                <a:cxn ang="0">
                  <a:pos x="278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8" y="83"/>
                </a:cxn>
                <a:cxn ang="0">
                  <a:pos x="233" y="0"/>
                </a:cxn>
                <a:cxn ang="0">
                  <a:pos x="322" y="0"/>
                </a:cxn>
                <a:cxn ang="0">
                  <a:pos x="555" y="439"/>
                </a:cxn>
                <a:cxn ang="0">
                  <a:pos x="467" y="439"/>
                </a:cxn>
                <a:cxn ang="0">
                  <a:pos x="422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5" h="439">
                  <a:moveTo>
                    <a:pt x="278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8" y="83"/>
                  </a:lnTo>
                  <a:close/>
                  <a:moveTo>
                    <a:pt x="233" y="0"/>
                  </a:moveTo>
                  <a:lnTo>
                    <a:pt x="322" y="0"/>
                  </a:lnTo>
                  <a:lnTo>
                    <a:pt x="555" y="439"/>
                  </a:lnTo>
                  <a:lnTo>
                    <a:pt x="467" y="439"/>
                  </a:lnTo>
                  <a:lnTo>
                    <a:pt x="422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42347" y="665162"/>
              <a:ext cx="73025" cy="58737"/>
            </a:xfrm>
            <a:custGeom>
              <a:avLst/>
              <a:gdLst/>
              <a:ahLst/>
              <a:cxnLst>
                <a:cxn ang="0">
                  <a:pos x="277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7" y="83"/>
                </a:cxn>
                <a:cxn ang="0">
                  <a:pos x="233" y="0"/>
                </a:cxn>
                <a:cxn ang="0">
                  <a:pos x="321" y="0"/>
                </a:cxn>
                <a:cxn ang="0">
                  <a:pos x="554" y="439"/>
                </a:cxn>
                <a:cxn ang="0">
                  <a:pos x="466" y="439"/>
                </a:cxn>
                <a:cxn ang="0">
                  <a:pos x="421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4" h="439">
                  <a:moveTo>
                    <a:pt x="277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7" y="83"/>
                  </a:lnTo>
                  <a:close/>
                  <a:moveTo>
                    <a:pt x="233" y="0"/>
                  </a:moveTo>
                  <a:lnTo>
                    <a:pt x="321" y="0"/>
                  </a:lnTo>
                  <a:lnTo>
                    <a:pt x="554" y="439"/>
                  </a:lnTo>
                  <a:lnTo>
                    <a:pt x="466" y="439"/>
                  </a:lnTo>
                  <a:lnTo>
                    <a:pt x="421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75664" y="665162"/>
              <a:ext cx="746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77" y="356"/>
                </a:cxn>
                <a:cxn ang="0">
                  <a:pos x="466" y="0"/>
                </a:cxn>
                <a:cxn ang="0">
                  <a:pos x="554" y="0"/>
                </a:cxn>
                <a:cxn ang="0">
                  <a:pos x="321" y="439"/>
                </a:cxn>
                <a:cxn ang="0">
                  <a:pos x="233" y="439"/>
                </a:cxn>
                <a:cxn ang="0">
                  <a:pos x="0" y="0"/>
                </a:cxn>
              </a:cxnLst>
              <a:rect l="0" t="0" r="r" b="b"/>
              <a:pathLst>
                <a:path w="554" h="439">
                  <a:moveTo>
                    <a:pt x="0" y="0"/>
                  </a:moveTo>
                  <a:lnTo>
                    <a:pt x="88" y="0"/>
                  </a:lnTo>
                  <a:lnTo>
                    <a:pt x="277" y="356"/>
                  </a:lnTo>
                  <a:lnTo>
                    <a:pt x="466" y="0"/>
                  </a:lnTo>
                  <a:lnTo>
                    <a:pt x="554" y="0"/>
                  </a:lnTo>
                  <a:lnTo>
                    <a:pt x="321" y="439"/>
                  </a:lnTo>
                  <a:lnTo>
                    <a:pt x="233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37547" y="665161"/>
              <a:ext cx="650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0"/>
                </a:cxn>
                <a:cxn ang="0">
                  <a:pos x="408" y="329"/>
                </a:cxn>
                <a:cxn ang="0">
                  <a:pos x="408" y="0"/>
                </a:cxn>
                <a:cxn ang="0">
                  <a:pos x="488" y="0"/>
                </a:cxn>
                <a:cxn ang="0">
                  <a:pos x="488" y="441"/>
                </a:cxn>
                <a:cxn ang="0">
                  <a:pos x="408" y="441"/>
                </a:cxn>
                <a:cxn ang="0">
                  <a:pos x="80" y="112"/>
                </a:cxn>
                <a:cxn ang="0">
                  <a:pos x="80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488" h="441">
                  <a:moveTo>
                    <a:pt x="0" y="0"/>
                  </a:moveTo>
                  <a:lnTo>
                    <a:pt x="80" y="0"/>
                  </a:lnTo>
                  <a:lnTo>
                    <a:pt x="408" y="329"/>
                  </a:lnTo>
                  <a:lnTo>
                    <a:pt x="408" y="0"/>
                  </a:lnTo>
                  <a:lnTo>
                    <a:pt x="488" y="0"/>
                  </a:lnTo>
                  <a:lnTo>
                    <a:pt x="488" y="441"/>
                  </a:lnTo>
                  <a:lnTo>
                    <a:pt x="408" y="441"/>
                  </a:lnTo>
                  <a:lnTo>
                    <a:pt x="80" y="112"/>
                  </a:lnTo>
                  <a:lnTo>
                    <a:pt x="8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27988" y="665163"/>
              <a:ext cx="65087" cy="5873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418" y="9"/>
                </a:cxn>
                <a:cxn ang="0">
                  <a:pos x="455" y="35"/>
                </a:cxn>
                <a:cxn ang="0">
                  <a:pos x="433" y="128"/>
                </a:cxn>
                <a:cxn ang="0">
                  <a:pos x="388" y="86"/>
                </a:cxn>
                <a:cxn ang="0">
                  <a:pos x="368" y="80"/>
                </a:cxn>
                <a:cxn ang="0">
                  <a:pos x="112" y="83"/>
                </a:cxn>
                <a:cxn ang="0">
                  <a:pos x="90" y="100"/>
                </a:cxn>
                <a:cxn ang="0">
                  <a:pos x="81" y="130"/>
                </a:cxn>
                <a:cxn ang="0">
                  <a:pos x="90" y="159"/>
                </a:cxn>
                <a:cxn ang="0">
                  <a:pos x="112" y="177"/>
                </a:cxn>
                <a:cxn ang="0">
                  <a:pos x="375" y="180"/>
                </a:cxn>
                <a:cxn ang="0">
                  <a:pos x="419" y="191"/>
                </a:cxn>
                <a:cxn ang="0">
                  <a:pos x="456" y="218"/>
                </a:cxn>
                <a:cxn ang="0">
                  <a:pos x="480" y="259"/>
                </a:cxn>
                <a:cxn ang="0">
                  <a:pos x="489" y="309"/>
                </a:cxn>
                <a:cxn ang="0">
                  <a:pos x="480" y="359"/>
                </a:cxn>
                <a:cxn ang="0">
                  <a:pos x="456" y="400"/>
                </a:cxn>
                <a:cxn ang="0">
                  <a:pos x="419" y="428"/>
                </a:cxn>
                <a:cxn ang="0">
                  <a:pos x="375" y="439"/>
                </a:cxn>
                <a:cxn ang="0">
                  <a:pos x="93" y="437"/>
                </a:cxn>
                <a:cxn ang="0">
                  <a:pos x="53" y="419"/>
                </a:cxn>
                <a:cxn ang="0">
                  <a:pos x="0" y="368"/>
                </a:cxn>
                <a:cxn ang="0">
                  <a:pos x="93" y="346"/>
                </a:cxn>
                <a:cxn ang="0">
                  <a:pos x="111" y="357"/>
                </a:cxn>
                <a:cxn ang="0">
                  <a:pos x="365" y="359"/>
                </a:cxn>
                <a:cxn ang="0">
                  <a:pos x="391" y="349"/>
                </a:cxn>
                <a:cxn ang="0">
                  <a:pos x="407" y="325"/>
                </a:cxn>
                <a:cxn ang="0">
                  <a:pos x="407" y="294"/>
                </a:cxn>
                <a:cxn ang="0">
                  <a:pos x="391" y="269"/>
                </a:cxn>
                <a:cxn ang="0">
                  <a:pos x="365" y="259"/>
                </a:cxn>
                <a:cxn ang="0">
                  <a:pos x="92" y="256"/>
                </a:cxn>
                <a:cxn ang="0">
                  <a:pos x="51" y="236"/>
                </a:cxn>
                <a:cxn ang="0">
                  <a:pos x="20" y="202"/>
                </a:cxn>
                <a:cxn ang="0">
                  <a:pos x="3" y="156"/>
                </a:cxn>
                <a:cxn ang="0">
                  <a:pos x="3" y="104"/>
                </a:cxn>
                <a:cxn ang="0">
                  <a:pos x="20" y="58"/>
                </a:cxn>
                <a:cxn ang="0">
                  <a:pos x="51" y="23"/>
                </a:cxn>
                <a:cxn ang="0">
                  <a:pos x="92" y="3"/>
                </a:cxn>
              </a:cxnLst>
              <a:rect l="0" t="0" r="r" b="b"/>
              <a:pathLst>
                <a:path w="490" h="439">
                  <a:moveTo>
                    <a:pt x="115" y="0"/>
                  </a:moveTo>
                  <a:lnTo>
                    <a:pt x="375" y="0"/>
                  </a:lnTo>
                  <a:lnTo>
                    <a:pt x="397" y="2"/>
                  </a:lnTo>
                  <a:lnTo>
                    <a:pt x="418" y="9"/>
                  </a:lnTo>
                  <a:lnTo>
                    <a:pt x="438" y="20"/>
                  </a:lnTo>
                  <a:lnTo>
                    <a:pt x="455" y="35"/>
                  </a:lnTo>
                  <a:lnTo>
                    <a:pt x="490" y="71"/>
                  </a:lnTo>
                  <a:lnTo>
                    <a:pt x="433" y="128"/>
                  </a:lnTo>
                  <a:lnTo>
                    <a:pt x="397" y="93"/>
                  </a:lnTo>
                  <a:lnTo>
                    <a:pt x="388" y="86"/>
                  </a:lnTo>
                  <a:lnTo>
                    <a:pt x="379" y="82"/>
                  </a:lnTo>
                  <a:lnTo>
                    <a:pt x="368" y="80"/>
                  </a:lnTo>
                  <a:lnTo>
                    <a:pt x="126" y="80"/>
                  </a:lnTo>
                  <a:lnTo>
                    <a:pt x="112" y="83"/>
                  </a:lnTo>
                  <a:lnTo>
                    <a:pt x="99" y="90"/>
                  </a:lnTo>
                  <a:lnTo>
                    <a:pt x="90" y="100"/>
                  </a:lnTo>
                  <a:lnTo>
                    <a:pt x="83" y="114"/>
                  </a:lnTo>
                  <a:lnTo>
                    <a:pt x="81" y="130"/>
                  </a:lnTo>
                  <a:lnTo>
                    <a:pt x="83" y="146"/>
                  </a:lnTo>
                  <a:lnTo>
                    <a:pt x="90" y="159"/>
                  </a:lnTo>
                  <a:lnTo>
                    <a:pt x="99" y="170"/>
                  </a:lnTo>
                  <a:lnTo>
                    <a:pt x="112" y="177"/>
                  </a:lnTo>
                  <a:lnTo>
                    <a:pt x="126" y="180"/>
                  </a:lnTo>
                  <a:lnTo>
                    <a:pt x="375" y="180"/>
                  </a:lnTo>
                  <a:lnTo>
                    <a:pt x="398" y="183"/>
                  </a:lnTo>
                  <a:lnTo>
                    <a:pt x="419" y="191"/>
                  </a:lnTo>
                  <a:lnTo>
                    <a:pt x="439" y="203"/>
                  </a:lnTo>
                  <a:lnTo>
                    <a:pt x="456" y="218"/>
                  </a:lnTo>
                  <a:lnTo>
                    <a:pt x="470" y="237"/>
                  </a:lnTo>
                  <a:lnTo>
                    <a:pt x="480" y="259"/>
                  </a:lnTo>
                  <a:lnTo>
                    <a:pt x="487" y="283"/>
                  </a:lnTo>
                  <a:lnTo>
                    <a:pt x="489" y="309"/>
                  </a:lnTo>
                  <a:lnTo>
                    <a:pt x="487" y="335"/>
                  </a:lnTo>
                  <a:lnTo>
                    <a:pt x="480" y="359"/>
                  </a:lnTo>
                  <a:lnTo>
                    <a:pt x="470" y="381"/>
                  </a:lnTo>
                  <a:lnTo>
                    <a:pt x="456" y="400"/>
                  </a:lnTo>
                  <a:lnTo>
                    <a:pt x="439" y="416"/>
                  </a:lnTo>
                  <a:lnTo>
                    <a:pt x="419" y="428"/>
                  </a:lnTo>
                  <a:lnTo>
                    <a:pt x="398" y="436"/>
                  </a:lnTo>
                  <a:lnTo>
                    <a:pt x="375" y="439"/>
                  </a:lnTo>
                  <a:lnTo>
                    <a:pt x="116" y="439"/>
                  </a:lnTo>
                  <a:lnTo>
                    <a:pt x="93" y="437"/>
                  </a:lnTo>
                  <a:lnTo>
                    <a:pt x="72" y="430"/>
                  </a:lnTo>
                  <a:lnTo>
                    <a:pt x="53" y="419"/>
                  </a:lnTo>
                  <a:lnTo>
                    <a:pt x="36" y="404"/>
                  </a:lnTo>
                  <a:lnTo>
                    <a:pt x="0" y="368"/>
                  </a:lnTo>
                  <a:lnTo>
                    <a:pt x="57" y="311"/>
                  </a:lnTo>
                  <a:lnTo>
                    <a:pt x="93" y="346"/>
                  </a:lnTo>
                  <a:lnTo>
                    <a:pt x="102" y="353"/>
                  </a:lnTo>
                  <a:lnTo>
                    <a:pt x="111" y="357"/>
                  </a:lnTo>
                  <a:lnTo>
                    <a:pt x="122" y="359"/>
                  </a:lnTo>
                  <a:lnTo>
                    <a:pt x="365" y="359"/>
                  </a:lnTo>
                  <a:lnTo>
                    <a:pt x="379" y="356"/>
                  </a:lnTo>
                  <a:lnTo>
                    <a:pt x="391" y="349"/>
                  </a:lnTo>
                  <a:lnTo>
                    <a:pt x="401" y="339"/>
                  </a:lnTo>
                  <a:lnTo>
                    <a:pt x="407" y="325"/>
                  </a:lnTo>
                  <a:lnTo>
                    <a:pt x="409" y="309"/>
                  </a:lnTo>
                  <a:lnTo>
                    <a:pt x="407" y="294"/>
                  </a:lnTo>
                  <a:lnTo>
                    <a:pt x="401" y="280"/>
                  </a:lnTo>
                  <a:lnTo>
                    <a:pt x="391" y="269"/>
                  </a:lnTo>
                  <a:lnTo>
                    <a:pt x="379" y="262"/>
                  </a:lnTo>
                  <a:lnTo>
                    <a:pt x="365" y="259"/>
                  </a:lnTo>
                  <a:lnTo>
                    <a:pt x="115" y="259"/>
                  </a:lnTo>
                  <a:lnTo>
                    <a:pt x="92" y="256"/>
                  </a:lnTo>
                  <a:lnTo>
                    <a:pt x="71" y="248"/>
                  </a:lnTo>
                  <a:lnTo>
                    <a:pt x="51" y="236"/>
                  </a:lnTo>
                  <a:lnTo>
                    <a:pt x="34" y="221"/>
                  </a:lnTo>
                  <a:lnTo>
                    <a:pt x="20" y="202"/>
                  </a:lnTo>
                  <a:lnTo>
                    <a:pt x="10" y="180"/>
                  </a:lnTo>
                  <a:lnTo>
                    <a:pt x="3" y="156"/>
                  </a:lnTo>
                  <a:lnTo>
                    <a:pt x="1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0" y="58"/>
                  </a:lnTo>
                  <a:lnTo>
                    <a:pt x="34" y="39"/>
                  </a:lnTo>
                  <a:lnTo>
                    <a:pt x="51" y="23"/>
                  </a:lnTo>
                  <a:lnTo>
                    <a:pt x="71" y="11"/>
                  </a:lnTo>
                  <a:lnTo>
                    <a:pt x="92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Espaço Reservado para Título 8"/>
          <p:cNvSpPr txBox="1">
            <a:spLocks/>
          </p:cNvSpPr>
          <p:nvPr/>
        </p:nvSpPr>
        <p:spPr>
          <a:xfrm>
            <a:off x="1475656" y="435521"/>
            <a:ext cx="6696744" cy="263525"/>
          </a:xfrm>
          <a:prstGeom prst="rect">
            <a:avLst/>
          </a:prstGeom>
        </p:spPr>
        <p:txBody>
          <a:bodyPr lIns="0" rIns="0" bIns="0"/>
          <a:lstStyle/>
          <a:p>
            <a:pPr eaLnBrk="0" hangingPunct="0">
              <a:defRPr/>
            </a:pPr>
            <a:r>
              <a:rPr lang="pt-BR" sz="1700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Sindicato Nacional da Indústria da Construção e Reparação Naval e Offshore</a:t>
            </a:r>
            <a:endParaRPr lang="en-US" sz="1700" dirty="0">
              <a:solidFill>
                <a:prstClr val="white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285895" y="241805"/>
            <a:ext cx="576545" cy="162245"/>
            <a:chOff x="6664325" y="307975"/>
            <a:chExt cx="631826" cy="177801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7296150" y="403225"/>
              <a:ext cx="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227888" y="403225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7227888" y="392113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7216775" y="373063"/>
              <a:ext cx="1111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216775" y="3619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183438" y="361950"/>
              <a:ext cx="33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7183438" y="3492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7183438" y="3365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7153275" y="336550"/>
              <a:ext cx="30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7131050" y="309563"/>
              <a:ext cx="22225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7110413" y="307975"/>
              <a:ext cx="206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7110413" y="307975"/>
              <a:ext cx="0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7096125" y="3365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096125" y="336550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7088188" y="3460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7088188" y="346075"/>
              <a:ext cx="635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7083425" y="365125"/>
              <a:ext cx="11113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7072313" y="3857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7061200" y="385763"/>
              <a:ext cx="11113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7011988" y="403225"/>
              <a:ext cx="492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7011988" y="385763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011988" y="385763"/>
              <a:ext cx="269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7038975" y="36988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6972300" y="3698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951663" y="369888"/>
              <a:ext cx="2063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6951663" y="376238"/>
              <a:ext cx="0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6946900" y="4032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6946900" y="3635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6880225" y="349250"/>
              <a:ext cx="66675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6837363" y="349250"/>
              <a:ext cx="4286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 flipV="1">
              <a:off x="6829425" y="36830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6829425" y="368300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 flipV="1">
              <a:off x="6829425" y="384175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V="1">
              <a:off x="6835775" y="374650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6837363" y="357188"/>
              <a:ext cx="4445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881813" y="357188"/>
              <a:ext cx="4921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6931025" y="369888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>
              <a:off x="6924675" y="4032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924675" y="4032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 flipV="1">
              <a:off x="6913563" y="415925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6913563" y="415925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6707188" y="431800"/>
              <a:ext cx="2063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6707188" y="4318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683375" y="436563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6664325" y="436563"/>
              <a:ext cx="1905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6664325" y="446088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6678613" y="446088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6664325" y="45561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664325" y="4556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6669088" y="4572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6672263" y="46037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6673850" y="4635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6675438" y="4667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6677025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678613" y="4730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6678613" y="4762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6680200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66817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66833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6684963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6686550" y="4841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6689725" y="482600"/>
              <a:ext cx="5619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7251700" y="48260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72532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256463" y="47942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7256463" y="4778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7258050" y="47625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7259638" y="47466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7259638" y="4714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7259638" y="4667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7261225" y="458788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7265988" y="450850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7270750" y="444500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7277100" y="43656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7283450" y="43021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7289800" y="42386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7668344" y="60148"/>
            <a:ext cx="436029" cy="391124"/>
            <a:chOff x="8332788" y="57150"/>
            <a:chExt cx="477837" cy="428626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V="1">
              <a:off x="8736013" y="392113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 flipH="1" flipV="1">
              <a:off x="8726488" y="379413"/>
              <a:ext cx="952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 flipV="1">
              <a:off x="8726488" y="365125"/>
              <a:ext cx="1270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8739188" y="350838"/>
              <a:ext cx="71437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Line 101"/>
            <p:cNvSpPr>
              <a:spLocks noChangeShapeType="1"/>
            </p:cNvSpPr>
            <p:nvPr/>
          </p:nvSpPr>
          <p:spPr bwMode="auto">
            <a:xfrm flipV="1">
              <a:off x="8810625" y="3460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 flipH="1">
              <a:off x="8691563" y="346075"/>
              <a:ext cx="1190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Line 103"/>
            <p:cNvSpPr>
              <a:spLocks noChangeShapeType="1"/>
            </p:cNvSpPr>
            <p:nvPr/>
          </p:nvSpPr>
          <p:spPr bwMode="auto">
            <a:xfrm flipV="1">
              <a:off x="8691563" y="327025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H="1">
              <a:off x="8653463" y="327025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>
              <a:off x="8653463" y="3270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 flipH="1">
              <a:off x="8645525" y="341313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>
              <a:off x="8645525" y="3413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H="1">
              <a:off x="8593138" y="354013"/>
              <a:ext cx="5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 flipV="1">
              <a:off x="8589963" y="34766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flipH="1">
              <a:off x="8553450" y="347663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Line 111"/>
            <p:cNvSpPr>
              <a:spLocks noChangeShapeType="1"/>
            </p:cNvSpPr>
            <p:nvPr/>
          </p:nvSpPr>
          <p:spPr bwMode="auto">
            <a:xfrm flipV="1">
              <a:off x="8553450" y="339725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 flipV="1">
              <a:off x="8564563" y="325438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H="1">
              <a:off x="8543925" y="325438"/>
              <a:ext cx="206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14"/>
            <p:cNvSpPr>
              <a:spLocks noChangeShapeType="1"/>
            </p:cNvSpPr>
            <p:nvPr/>
          </p:nvSpPr>
          <p:spPr bwMode="auto">
            <a:xfrm flipV="1">
              <a:off x="8543925" y="301625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Line 115"/>
            <p:cNvSpPr>
              <a:spLocks noChangeShapeType="1"/>
            </p:cNvSpPr>
            <p:nvPr/>
          </p:nvSpPr>
          <p:spPr bwMode="auto">
            <a:xfrm flipH="1" flipV="1">
              <a:off x="8534400" y="293688"/>
              <a:ext cx="9525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Line 116"/>
            <p:cNvSpPr>
              <a:spLocks noChangeShapeType="1"/>
            </p:cNvSpPr>
            <p:nvPr/>
          </p:nvSpPr>
          <p:spPr bwMode="auto">
            <a:xfrm flipH="1" flipV="1">
              <a:off x="8532813" y="204788"/>
              <a:ext cx="1587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H="1" flipV="1">
              <a:off x="8509000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H="1" flipV="1">
              <a:off x="8486775" y="57150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Line 119"/>
            <p:cNvSpPr>
              <a:spLocks noChangeShapeType="1"/>
            </p:cNvSpPr>
            <p:nvPr/>
          </p:nvSpPr>
          <p:spPr bwMode="auto">
            <a:xfrm flipH="1">
              <a:off x="8480425" y="57150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Line 120"/>
            <p:cNvSpPr>
              <a:spLocks noChangeShapeType="1"/>
            </p:cNvSpPr>
            <p:nvPr/>
          </p:nvSpPr>
          <p:spPr bwMode="auto">
            <a:xfrm flipH="1">
              <a:off x="8456613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>
              <a:off x="8456613" y="2047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Line 122"/>
            <p:cNvSpPr>
              <a:spLocks noChangeShapeType="1"/>
            </p:cNvSpPr>
            <p:nvPr/>
          </p:nvSpPr>
          <p:spPr bwMode="auto">
            <a:xfrm flipH="1">
              <a:off x="8445500" y="293688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Line 123"/>
            <p:cNvSpPr>
              <a:spLocks noChangeShapeType="1"/>
            </p:cNvSpPr>
            <p:nvPr/>
          </p:nvSpPr>
          <p:spPr bwMode="auto">
            <a:xfrm flipH="1">
              <a:off x="8434388" y="301625"/>
              <a:ext cx="11112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124"/>
            <p:cNvSpPr>
              <a:spLocks noChangeShapeType="1"/>
            </p:cNvSpPr>
            <p:nvPr/>
          </p:nvSpPr>
          <p:spPr bwMode="auto">
            <a:xfrm>
              <a:off x="8434388" y="311150"/>
              <a:ext cx="0" cy="301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Line 125"/>
            <p:cNvSpPr>
              <a:spLocks noChangeShapeType="1"/>
            </p:cNvSpPr>
            <p:nvPr/>
          </p:nvSpPr>
          <p:spPr bwMode="auto">
            <a:xfrm flipH="1">
              <a:off x="8412163" y="341313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Line 126"/>
            <p:cNvSpPr>
              <a:spLocks noChangeShapeType="1"/>
            </p:cNvSpPr>
            <p:nvPr/>
          </p:nvSpPr>
          <p:spPr bwMode="auto">
            <a:xfrm flipV="1">
              <a:off x="8412163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Line 127"/>
            <p:cNvSpPr>
              <a:spLocks noChangeShapeType="1"/>
            </p:cNvSpPr>
            <p:nvPr/>
          </p:nvSpPr>
          <p:spPr bwMode="auto">
            <a:xfrm flipH="1">
              <a:off x="8375650" y="325438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/>
          </p:nvSpPr>
          <p:spPr bwMode="auto">
            <a:xfrm>
              <a:off x="8375650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129"/>
            <p:cNvSpPr>
              <a:spLocks noChangeShapeType="1"/>
            </p:cNvSpPr>
            <p:nvPr/>
          </p:nvSpPr>
          <p:spPr bwMode="auto">
            <a:xfrm>
              <a:off x="8375650" y="34131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130"/>
            <p:cNvSpPr>
              <a:spLocks noChangeShapeType="1"/>
            </p:cNvSpPr>
            <p:nvPr/>
          </p:nvSpPr>
          <p:spPr bwMode="auto">
            <a:xfrm flipH="1">
              <a:off x="8351838" y="349250"/>
              <a:ext cx="30162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/>
          </p:nvSpPr>
          <p:spPr bwMode="auto">
            <a:xfrm flipH="1">
              <a:off x="8332788" y="365125"/>
              <a:ext cx="1905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Line 132"/>
            <p:cNvSpPr>
              <a:spLocks noChangeShapeType="1"/>
            </p:cNvSpPr>
            <p:nvPr/>
          </p:nvSpPr>
          <p:spPr bwMode="auto">
            <a:xfrm flipH="1">
              <a:off x="8332788" y="385763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Line 133"/>
            <p:cNvSpPr>
              <a:spLocks noChangeShapeType="1"/>
            </p:cNvSpPr>
            <p:nvPr/>
          </p:nvSpPr>
          <p:spPr bwMode="auto">
            <a:xfrm>
              <a:off x="8332788" y="395288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/>
          </p:nvSpPr>
          <p:spPr bwMode="auto">
            <a:xfrm>
              <a:off x="8340725" y="3952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135"/>
            <p:cNvSpPr>
              <a:spLocks noChangeShapeType="1"/>
            </p:cNvSpPr>
            <p:nvPr/>
          </p:nvSpPr>
          <p:spPr bwMode="auto">
            <a:xfrm>
              <a:off x="8340725" y="484188"/>
              <a:ext cx="873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Line 136"/>
            <p:cNvSpPr>
              <a:spLocks noChangeShapeType="1"/>
            </p:cNvSpPr>
            <p:nvPr/>
          </p:nvSpPr>
          <p:spPr bwMode="auto">
            <a:xfrm flipV="1">
              <a:off x="8428038" y="407988"/>
              <a:ext cx="1587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Line 137"/>
            <p:cNvSpPr>
              <a:spLocks noChangeShapeType="1"/>
            </p:cNvSpPr>
            <p:nvPr/>
          </p:nvSpPr>
          <p:spPr bwMode="auto">
            <a:xfrm flipV="1">
              <a:off x="842962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 flipV="1">
              <a:off x="8431213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 flipV="1">
              <a:off x="8432800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 flipV="1">
              <a:off x="8434388" y="401638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 flipV="1">
              <a:off x="8435975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142"/>
            <p:cNvSpPr>
              <a:spLocks noChangeShapeType="1"/>
            </p:cNvSpPr>
            <p:nvPr/>
          </p:nvSpPr>
          <p:spPr bwMode="auto">
            <a:xfrm flipV="1">
              <a:off x="8439150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Line 143"/>
            <p:cNvSpPr>
              <a:spLocks noChangeShapeType="1"/>
            </p:cNvSpPr>
            <p:nvPr/>
          </p:nvSpPr>
          <p:spPr bwMode="auto">
            <a:xfrm flipV="1">
              <a:off x="8442325" y="400050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Line 144"/>
            <p:cNvSpPr>
              <a:spLocks noChangeShapeType="1"/>
            </p:cNvSpPr>
            <p:nvPr/>
          </p:nvSpPr>
          <p:spPr bwMode="auto">
            <a:xfrm>
              <a:off x="8480425" y="400050"/>
              <a:ext cx="47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Line 145"/>
            <p:cNvSpPr>
              <a:spLocks noChangeShapeType="1"/>
            </p:cNvSpPr>
            <p:nvPr/>
          </p:nvSpPr>
          <p:spPr bwMode="auto">
            <a:xfrm>
              <a:off x="8485188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Line 146"/>
            <p:cNvSpPr>
              <a:spLocks noChangeShapeType="1"/>
            </p:cNvSpPr>
            <p:nvPr/>
          </p:nvSpPr>
          <p:spPr bwMode="auto">
            <a:xfrm>
              <a:off x="8488363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Line 147"/>
            <p:cNvSpPr>
              <a:spLocks noChangeShapeType="1"/>
            </p:cNvSpPr>
            <p:nvPr/>
          </p:nvSpPr>
          <p:spPr bwMode="auto">
            <a:xfrm>
              <a:off x="8489950" y="4016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Line 148"/>
            <p:cNvSpPr>
              <a:spLocks noChangeShapeType="1"/>
            </p:cNvSpPr>
            <p:nvPr/>
          </p:nvSpPr>
          <p:spPr bwMode="auto">
            <a:xfrm>
              <a:off x="8493125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Line 149"/>
            <p:cNvSpPr>
              <a:spLocks noChangeShapeType="1"/>
            </p:cNvSpPr>
            <p:nvPr/>
          </p:nvSpPr>
          <p:spPr bwMode="auto">
            <a:xfrm>
              <a:off x="8494713" y="4048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150"/>
            <p:cNvSpPr>
              <a:spLocks noChangeShapeType="1"/>
            </p:cNvSpPr>
            <p:nvPr/>
          </p:nvSpPr>
          <p:spPr bwMode="auto">
            <a:xfrm>
              <a:off x="8494713" y="40798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Line 151"/>
            <p:cNvSpPr>
              <a:spLocks noChangeShapeType="1"/>
            </p:cNvSpPr>
            <p:nvPr/>
          </p:nvSpPr>
          <p:spPr bwMode="auto">
            <a:xfrm>
              <a:off x="8496300" y="4111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" name="Line 152"/>
            <p:cNvSpPr>
              <a:spLocks noChangeShapeType="1"/>
            </p:cNvSpPr>
            <p:nvPr/>
          </p:nvSpPr>
          <p:spPr bwMode="auto">
            <a:xfrm>
              <a:off x="8496300" y="414338"/>
              <a:ext cx="0" cy="714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" name="Line 153"/>
            <p:cNvSpPr>
              <a:spLocks noChangeShapeType="1"/>
            </p:cNvSpPr>
            <p:nvPr/>
          </p:nvSpPr>
          <p:spPr bwMode="auto">
            <a:xfrm flipV="1">
              <a:off x="8496300" y="484188"/>
              <a:ext cx="8413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" name="Line 154"/>
            <p:cNvSpPr>
              <a:spLocks noChangeShapeType="1"/>
            </p:cNvSpPr>
            <p:nvPr/>
          </p:nvSpPr>
          <p:spPr bwMode="auto">
            <a:xfrm flipV="1">
              <a:off x="8580438" y="450850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Line 155"/>
            <p:cNvSpPr>
              <a:spLocks noChangeShapeType="1"/>
            </p:cNvSpPr>
            <p:nvPr/>
          </p:nvSpPr>
          <p:spPr bwMode="auto">
            <a:xfrm flipH="1" flipV="1">
              <a:off x="8580438" y="417513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Line 156"/>
            <p:cNvSpPr>
              <a:spLocks noChangeShapeType="1"/>
            </p:cNvSpPr>
            <p:nvPr/>
          </p:nvSpPr>
          <p:spPr bwMode="auto">
            <a:xfrm flipV="1">
              <a:off x="8580438" y="4143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Line 157"/>
            <p:cNvSpPr>
              <a:spLocks noChangeShapeType="1"/>
            </p:cNvSpPr>
            <p:nvPr/>
          </p:nvSpPr>
          <p:spPr bwMode="auto">
            <a:xfrm flipV="1">
              <a:off x="8580438" y="4095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" name="Line 158"/>
            <p:cNvSpPr>
              <a:spLocks noChangeShapeType="1"/>
            </p:cNvSpPr>
            <p:nvPr/>
          </p:nvSpPr>
          <p:spPr bwMode="auto">
            <a:xfrm flipV="1">
              <a:off x="8580438" y="406400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 flipV="1">
              <a:off x="8582025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 flipV="1">
              <a:off x="8583613" y="40163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8585200" y="401638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8586788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8589963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8593138" y="400050"/>
              <a:ext cx="508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Line 165"/>
            <p:cNvSpPr>
              <a:spLocks noChangeShapeType="1"/>
            </p:cNvSpPr>
            <p:nvPr/>
          </p:nvSpPr>
          <p:spPr bwMode="auto">
            <a:xfrm>
              <a:off x="8643938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Line 166"/>
            <p:cNvSpPr>
              <a:spLocks noChangeShapeType="1"/>
            </p:cNvSpPr>
            <p:nvPr/>
          </p:nvSpPr>
          <p:spPr bwMode="auto">
            <a:xfrm>
              <a:off x="8645525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8647113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8648700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8650288" y="40163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8650288" y="403225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8651875" y="4032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865187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8653463" y="407988"/>
              <a:ext cx="0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>
              <a:off x="8653463" y="484188"/>
              <a:ext cx="825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8470900" y="117475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8462963" y="161925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>
              <a:off x="8456613" y="207963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5" name="Line 178"/>
            <p:cNvSpPr>
              <a:spLocks noChangeShapeType="1"/>
            </p:cNvSpPr>
            <p:nvPr/>
          </p:nvSpPr>
          <p:spPr bwMode="auto">
            <a:xfrm flipV="1">
              <a:off x="8456613" y="230188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" name="Line 179"/>
            <p:cNvSpPr>
              <a:spLocks noChangeShapeType="1"/>
            </p:cNvSpPr>
            <p:nvPr/>
          </p:nvSpPr>
          <p:spPr bwMode="auto">
            <a:xfrm>
              <a:off x="8456613" y="2555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" name="Line 180"/>
            <p:cNvSpPr>
              <a:spLocks noChangeShapeType="1"/>
            </p:cNvSpPr>
            <p:nvPr/>
          </p:nvSpPr>
          <p:spPr bwMode="auto">
            <a:xfrm>
              <a:off x="8456613" y="2809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8" name="Line 181"/>
            <p:cNvSpPr>
              <a:spLocks noChangeShapeType="1"/>
            </p:cNvSpPr>
            <p:nvPr/>
          </p:nvSpPr>
          <p:spPr bwMode="auto">
            <a:xfrm>
              <a:off x="8456613" y="2936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" name="Line 182"/>
            <p:cNvSpPr>
              <a:spLocks noChangeShapeType="1"/>
            </p:cNvSpPr>
            <p:nvPr/>
          </p:nvSpPr>
          <p:spPr bwMode="auto">
            <a:xfrm flipH="1">
              <a:off x="8467725" y="2936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Line 183"/>
            <p:cNvSpPr>
              <a:spLocks noChangeShapeType="1"/>
            </p:cNvSpPr>
            <p:nvPr/>
          </p:nvSpPr>
          <p:spPr bwMode="auto">
            <a:xfrm flipV="1">
              <a:off x="8467725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Line 184"/>
            <p:cNvSpPr>
              <a:spLocks noChangeShapeType="1"/>
            </p:cNvSpPr>
            <p:nvPr/>
          </p:nvSpPr>
          <p:spPr bwMode="auto">
            <a:xfrm flipV="1">
              <a:off x="8467725" y="57150"/>
              <a:ext cx="19050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>
              <a:off x="8504238" y="57150"/>
              <a:ext cx="17462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3" name="Line 186"/>
            <p:cNvSpPr>
              <a:spLocks noChangeShapeType="1"/>
            </p:cNvSpPr>
            <p:nvPr/>
          </p:nvSpPr>
          <p:spPr bwMode="auto">
            <a:xfrm>
              <a:off x="8521700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4" name="Grupo 183"/>
          <p:cNvGrpSpPr/>
          <p:nvPr/>
        </p:nvGrpSpPr>
        <p:grpSpPr>
          <a:xfrm>
            <a:off x="4577991" y="253394"/>
            <a:ext cx="775004" cy="149207"/>
            <a:chOff x="4792663" y="320675"/>
            <a:chExt cx="849313" cy="1635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85" name="Line 191"/>
            <p:cNvSpPr>
              <a:spLocks noChangeShapeType="1"/>
            </p:cNvSpPr>
            <p:nvPr/>
          </p:nvSpPr>
          <p:spPr bwMode="auto">
            <a:xfrm>
              <a:off x="5060950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6" name="Line 192"/>
            <p:cNvSpPr>
              <a:spLocks noChangeShapeType="1"/>
            </p:cNvSpPr>
            <p:nvPr/>
          </p:nvSpPr>
          <p:spPr bwMode="auto">
            <a:xfrm>
              <a:off x="5294313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7" name="Line 193"/>
            <p:cNvSpPr>
              <a:spLocks noChangeShapeType="1"/>
            </p:cNvSpPr>
            <p:nvPr/>
          </p:nvSpPr>
          <p:spPr bwMode="auto">
            <a:xfrm flipV="1">
              <a:off x="5640388" y="4794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 flipV="1">
              <a:off x="5641975" y="4762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9" name="Line 195"/>
            <p:cNvSpPr>
              <a:spLocks noChangeShapeType="1"/>
            </p:cNvSpPr>
            <p:nvPr/>
          </p:nvSpPr>
          <p:spPr bwMode="auto">
            <a:xfrm flipH="1" flipV="1">
              <a:off x="5641975" y="471488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0" name="Line 196"/>
            <p:cNvSpPr>
              <a:spLocks noChangeShapeType="1"/>
            </p:cNvSpPr>
            <p:nvPr/>
          </p:nvSpPr>
          <p:spPr bwMode="auto">
            <a:xfrm flipH="1" flipV="1">
              <a:off x="5640388" y="4699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 flipH="1" flipV="1">
              <a:off x="5638800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2" name="Line 198"/>
            <p:cNvSpPr>
              <a:spLocks noChangeShapeType="1"/>
            </p:cNvSpPr>
            <p:nvPr/>
          </p:nvSpPr>
          <p:spPr bwMode="auto">
            <a:xfrm flipH="1" flipV="1">
              <a:off x="5635625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3" name="Line 199"/>
            <p:cNvSpPr>
              <a:spLocks noChangeShapeType="1"/>
            </p:cNvSpPr>
            <p:nvPr/>
          </p:nvSpPr>
          <p:spPr bwMode="auto">
            <a:xfrm flipH="1" flipV="1">
              <a:off x="5632450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" name="Line 200"/>
            <p:cNvSpPr>
              <a:spLocks noChangeShapeType="1"/>
            </p:cNvSpPr>
            <p:nvPr/>
          </p:nvSpPr>
          <p:spPr bwMode="auto">
            <a:xfrm flipH="1" flipV="1">
              <a:off x="562927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5" name="Line 201"/>
            <p:cNvSpPr>
              <a:spLocks noChangeShapeType="1"/>
            </p:cNvSpPr>
            <p:nvPr/>
          </p:nvSpPr>
          <p:spPr bwMode="auto">
            <a:xfrm flipH="1">
              <a:off x="5626100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Line 202"/>
            <p:cNvSpPr>
              <a:spLocks noChangeShapeType="1"/>
            </p:cNvSpPr>
            <p:nvPr/>
          </p:nvSpPr>
          <p:spPr bwMode="auto">
            <a:xfrm flipH="1">
              <a:off x="562292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 flipH="1">
              <a:off x="5618163" y="465138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 flipH="1">
              <a:off x="5614988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 flipH="1">
              <a:off x="5611813" y="4667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 flipH="1">
              <a:off x="5608638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1" name="Line 207"/>
            <p:cNvSpPr>
              <a:spLocks noChangeShapeType="1"/>
            </p:cNvSpPr>
            <p:nvPr/>
          </p:nvSpPr>
          <p:spPr bwMode="auto">
            <a:xfrm flipH="1">
              <a:off x="5607050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2" name="Line 208"/>
            <p:cNvSpPr>
              <a:spLocks noChangeShapeType="1"/>
            </p:cNvSpPr>
            <p:nvPr/>
          </p:nvSpPr>
          <p:spPr bwMode="auto">
            <a:xfrm flipH="1">
              <a:off x="5605463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3" name="Line 209"/>
            <p:cNvSpPr>
              <a:spLocks noChangeShapeType="1"/>
            </p:cNvSpPr>
            <p:nvPr/>
          </p:nvSpPr>
          <p:spPr bwMode="auto">
            <a:xfrm flipH="1" flipV="1">
              <a:off x="5603875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4" name="Line 210"/>
            <p:cNvSpPr>
              <a:spLocks noChangeShapeType="1"/>
            </p:cNvSpPr>
            <p:nvPr/>
          </p:nvSpPr>
          <p:spPr bwMode="auto">
            <a:xfrm flipV="1">
              <a:off x="5603875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" name="Line 211"/>
            <p:cNvSpPr>
              <a:spLocks noChangeShapeType="1"/>
            </p:cNvSpPr>
            <p:nvPr/>
          </p:nvSpPr>
          <p:spPr bwMode="auto">
            <a:xfrm flipV="1">
              <a:off x="5605463" y="4619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" name="Line 212"/>
            <p:cNvSpPr>
              <a:spLocks noChangeShapeType="1"/>
            </p:cNvSpPr>
            <p:nvPr/>
          </p:nvSpPr>
          <p:spPr bwMode="auto">
            <a:xfrm flipV="1">
              <a:off x="5605463" y="4587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" name="Line 213"/>
            <p:cNvSpPr>
              <a:spLocks noChangeShapeType="1"/>
            </p:cNvSpPr>
            <p:nvPr/>
          </p:nvSpPr>
          <p:spPr bwMode="auto">
            <a:xfrm flipV="1">
              <a:off x="5608638" y="4556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" name="Line 214"/>
            <p:cNvSpPr>
              <a:spLocks noChangeShapeType="1"/>
            </p:cNvSpPr>
            <p:nvPr/>
          </p:nvSpPr>
          <p:spPr bwMode="auto">
            <a:xfrm flipV="1">
              <a:off x="5611813" y="4508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" name="Line 215"/>
            <p:cNvSpPr>
              <a:spLocks noChangeShapeType="1"/>
            </p:cNvSpPr>
            <p:nvPr/>
          </p:nvSpPr>
          <p:spPr bwMode="auto">
            <a:xfrm flipV="1">
              <a:off x="5614988" y="4476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0" name="Line 216"/>
            <p:cNvSpPr>
              <a:spLocks noChangeShapeType="1"/>
            </p:cNvSpPr>
            <p:nvPr/>
          </p:nvSpPr>
          <p:spPr bwMode="auto">
            <a:xfrm flipV="1">
              <a:off x="5618163" y="442913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1" name="Line 217"/>
            <p:cNvSpPr>
              <a:spLocks noChangeShapeType="1"/>
            </p:cNvSpPr>
            <p:nvPr/>
          </p:nvSpPr>
          <p:spPr bwMode="auto">
            <a:xfrm flipV="1">
              <a:off x="5622925" y="433388"/>
              <a:ext cx="793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" name="Line 218"/>
            <p:cNvSpPr>
              <a:spLocks noChangeShapeType="1"/>
            </p:cNvSpPr>
            <p:nvPr/>
          </p:nvSpPr>
          <p:spPr bwMode="auto">
            <a:xfrm flipV="1">
              <a:off x="5630863" y="4302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3" name="Line 219"/>
            <p:cNvSpPr>
              <a:spLocks noChangeShapeType="1"/>
            </p:cNvSpPr>
            <p:nvPr/>
          </p:nvSpPr>
          <p:spPr bwMode="auto">
            <a:xfrm flipV="1">
              <a:off x="5634038" y="42703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4" name="Line 220"/>
            <p:cNvSpPr>
              <a:spLocks noChangeShapeType="1"/>
            </p:cNvSpPr>
            <p:nvPr/>
          </p:nvSpPr>
          <p:spPr bwMode="auto">
            <a:xfrm flipV="1">
              <a:off x="5637213" y="42386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" name="Line 221"/>
            <p:cNvSpPr>
              <a:spLocks noChangeShapeType="1"/>
            </p:cNvSpPr>
            <p:nvPr/>
          </p:nvSpPr>
          <p:spPr bwMode="auto">
            <a:xfrm flipV="1">
              <a:off x="5640388" y="42227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6" name="Line 222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7" name="Line 223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8" name="Line 224"/>
            <p:cNvSpPr>
              <a:spLocks noChangeShapeType="1"/>
            </p:cNvSpPr>
            <p:nvPr/>
          </p:nvSpPr>
          <p:spPr bwMode="auto">
            <a:xfrm flipV="1">
              <a:off x="5641975" y="4159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9" name="Line 225"/>
            <p:cNvSpPr>
              <a:spLocks noChangeShapeType="1"/>
            </p:cNvSpPr>
            <p:nvPr/>
          </p:nvSpPr>
          <p:spPr bwMode="auto">
            <a:xfrm flipH="1" flipV="1">
              <a:off x="5640388" y="4143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0" name="Line 226"/>
            <p:cNvSpPr>
              <a:spLocks noChangeShapeType="1"/>
            </p:cNvSpPr>
            <p:nvPr/>
          </p:nvSpPr>
          <p:spPr bwMode="auto">
            <a:xfrm flipH="1" flipV="1">
              <a:off x="5638800" y="41433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1" name="Line 227"/>
            <p:cNvSpPr>
              <a:spLocks noChangeShapeType="1"/>
            </p:cNvSpPr>
            <p:nvPr/>
          </p:nvSpPr>
          <p:spPr bwMode="auto">
            <a:xfrm flipH="1" flipV="1">
              <a:off x="5626100" y="411163"/>
              <a:ext cx="1270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2" name="Line 228"/>
            <p:cNvSpPr>
              <a:spLocks noChangeShapeType="1"/>
            </p:cNvSpPr>
            <p:nvPr/>
          </p:nvSpPr>
          <p:spPr bwMode="auto">
            <a:xfrm flipH="1" flipV="1">
              <a:off x="5614988" y="407988"/>
              <a:ext cx="1111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 flipH="1" flipV="1">
              <a:off x="5603875" y="406400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4" name="Line 230"/>
            <p:cNvSpPr>
              <a:spLocks noChangeShapeType="1"/>
            </p:cNvSpPr>
            <p:nvPr/>
          </p:nvSpPr>
          <p:spPr bwMode="auto">
            <a:xfrm flipH="1" flipV="1">
              <a:off x="5595938" y="403225"/>
              <a:ext cx="793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" name="Line 231"/>
            <p:cNvSpPr>
              <a:spLocks noChangeShapeType="1"/>
            </p:cNvSpPr>
            <p:nvPr/>
          </p:nvSpPr>
          <p:spPr bwMode="auto">
            <a:xfrm flipH="1" flipV="1">
              <a:off x="5588000" y="401638"/>
              <a:ext cx="79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6" name="Line 232"/>
            <p:cNvSpPr>
              <a:spLocks noChangeShapeType="1"/>
            </p:cNvSpPr>
            <p:nvPr/>
          </p:nvSpPr>
          <p:spPr bwMode="auto">
            <a:xfrm flipH="1" flipV="1">
              <a:off x="5581650" y="4000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7" name="Line 233"/>
            <p:cNvSpPr>
              <a:spLocks noChangeShapeType="1"/>
            </p:cNvSpPr>
            <p:nvPr/>
          </p:nvSpPr>
          <p:spPr bwMode="auto">
            <a:xfrm flipH="1" flipV="1">
              <a:off x="5575300" y="39846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Line 234"/>
            <p:cNvSpPr>
              <a:spLocks noChangeShapeType="1"/>
            </p:cNvSpPr>
            <p:nvPr/>
          </p:nvSpPr>
          <p:spPr bwMode="auto">
            <a:xfrm flipH="1" flipV="1">
              <a:off x="5570538" y="39528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9" name="Line 235"/>
            <p:cNvSpPr>
              <a:spLocks noChangeShapeType="1"/>
            </p:cNvSpPr>
            <p:nvPr/>
          </p:nvSpPr>
          <p:spPr bwMode="auto">
            <a:xfrm flipH="1" flipV="1">
              <a:off x="5567363" y="3937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0" name="Line 236"/>
            <p:cNvSpPr>
              <a:spLocks noChangeShapeType="1"/>
            </p:cNvSpPr>
            <p:nvPr/>
          </p:nvSpPr>
          <p:spPr bwMode="auto">
            <a:xfrm flipH="1" flipV="1">
              <a:off x="5562600" y="3921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1" name="Line 237"/>
            <p:cNvSpPr>
              <a:spLocks noChangeShapeType="1"/>
            </p:cNvSpPr>
            <p:nvPr/>
          </p:nvSpPr>
          <p:spPr bwMode="auto">
            <a:xfrm flipH="1" flipV="1">
              <a:off x="5559425" y="3905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2" name="Line 238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3" name="Line 239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4" name="Line 240"/>
            <p:cNvSpPr>
              <a:spLocks noChangeShapeType="1"/>
            </p:cNvSpPr>
            <p:nvPr/>
          </p:nvSpPr>
          <p:spPr bwMode="auto">
            <a:xfrm flipH="1" flipV="1">
              <a:off x="55514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" name="Line 241"/>
            <p:cNvSpPr>
              <a:spLocks noChangeShapeType="1"/>
            </p:cNvSpPr>
            <p:nvPr/>
          </p:nvSpPr>
          <p:spPr bwMode="auto">
            <a:xfrm flipH="1">
              <a:off x="5540375" y="387350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6" name="Line 242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7" name="Line 243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8" name="Line 244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9" name="Line 245"/>
            <p:cNvSpPr>
              <a:spLocks noChangeShapeType="1"/>
            </p:cNvSpPr>
            <p:nvPr/>
          </p:nvSpPr>
          <p:spPr bwMode="auto">
            <a:xfrm>
              <a:off x="5538788" y="3873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0" name="Line 246"/>
            <p:cNvSpPr>
              <a:spLocks noChangeShapeType="1"/>
            </p:cNvSpPr>
            <p:nvPr/>
          </p:nvSpPr>
          <p:spPr bwMode="auto">
            <a:xfrm flipH="1">
              <a:off x="5507038" y="39846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1" name="Line 247"/>
            <p:cNvSpPr>
              <a:spLocks noChangeShapeType="1"/>
            </p:cNvSpPr>
            <p:nvPr/>
          </p:nvSpPr>
          <p:spPr bwMode="auto">
            <a:xfrm flipH="1" flipV="1">
              <a:off x="5507038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2" name="Line 248"/>
            <p:cNvSpPr>
              <a:spLocks noChangeShapeType="1"/>
            </p:cNvSpPr>
            <p:nvPr/>
          </p:nvSpPr>
          <p:spPr bwMode="auto">
            <a:xfrm flipH="1">
              <a:off x="5470525" y="38576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3" name="Line 249"/>
            <p:cNvSpPr>
              <a:spLocks noChangeShapeType="1"/>
            </p:cNvSpPr>
            <p:nvPr/>
          </p:nvSpPr>
          <p:spPr bwMode="auto">
            <a:xfrm>
              <a:off x="5470525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4" name="Line 250"/>
            <p:cNvSpPr>
              <a:spLocks noChangeShapeType="1"/>
            </p:cNvSpPr>
            <p:nvPr/>
          </p:nvSpPr>
          <p:spPr bwMode="auto">
            <a:xfrm flipH="1">
              <a:off x="5373688" y="398463"/>
              <a:ext cx="968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Line 251"/>
            <p:cNvSpPr>
              <a:spLocks noChangeShapeType="1"/>
            </p:cNvSpPr>
            <p:nvPr/>
          </p:nvSpPr>
          <p:spPr bwMode="auto">
            <a:xfrm flipV="1">
              <a:off x="5373688" y="388938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6" name="Line 252"/>
            <p:cNvSpPr>
              <a:spLocks noChangeShapeType="1"/>
            </p:cNvSpPr>
            <p:nvPr/>
          </p:nvSpPr>
          <p:spPr bwMode="auto">
            <a:xfrm flipH="1">
              <a:off x="5213350" y="388938"/>
              <a:ext cx="160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7" name="Line 253"/>
            <p:cNvSpPr>
              <a:spLocks noChangeShapeType="1"/>
            </p:cNvSpPr>
            <p:nvPr/>
          </p:nvSpPr>
          <p:spPr bwMode="auto">
            <a:xfrm flipV="1">
              <a:off x="52133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8" name="Line 254"/>
            <p:cNvSpPr>
              <a:spLocks noChangeShapeType="1"/>
            </p:cNvSpPr>
            <p:nvPr/>
          </p:nvSpPr>
          <p:spPr bwMode="auto">
            <a:xfrm flipH="1">
              <a:off x="5149850" y="3762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9" name="Line 255"/>
            <p:cNvSpPr>
              <a:spLocks noChangeShapeType="1"/>
            </p:cNvSpPr>
            <p:nvPr/>
          </p:nvSpPr>
          <p:spPr bwMode="auto">
            <a:xfrm>
              <a:off x="51498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0" name="Line 256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163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1" name="Line 257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2" name="Line 258"/>
            <p:cNvSpPr>
              <a:spLocks noChangeShapeType="1"/>
            </p:cNvSpPr>
            <p:nvPr/>
          </p:nvSpPr>
          <p:spPr bwMode="auto">
            <a:xfrm flipH="1">
              <a:off x="4929188" y="436563"/>
              <a:ext cx="571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3" name="Line 259"/>
            <p:cNvSpPr>
              <a:spLocks noChangeShapeType="1"/>
            </p:cNvSpPr>
            <p:nvPr/>
          </p:nvSpPr>
          <p:spPr bwMode="auto">
            <a:xfrm flipV="1">
              <a:off x="492918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4" name="Line 260"/>
            <p:cNvSpPr>
              <a:spLocks noChangeShapeType="1"/>
            </p:cNvSpPr>
            <p:nvPr/>
          </p:nvSpPr>
          <p:spPr bwMode="auto">
            <a:xfrm flipH="1">
              <a:off x="4921250" y="388938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Line 261"/>
            <p:cNvSpPr>
              <a:spLocks noChangeShapeType="1"/>
            </p:cNvSpPr>
            <p:nvPr/>
          </p:nvSpPr>
          <p:spPr bwMode="auto">
            <a:xfrm flipH="1" flipV="1">
              <a:off x="4921250" y="34607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Line 262"/>
            <p:cNvSpPr>
              <a:spLocks noChangeShapeType="1"/>
            </p:cNvSpPr>
            <p:nvPr/>
          </p:nvSpPr>
          <p:spPr bwMode="auto">
            <a:xfrm flipH="1" flipV="1">
              <a:off x="4849813" y="320675"/>
              <a:ext cx="71438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Line 263"/>
            <p:cNvSpPr>
              <a:spLocks noChangeShapeType="1"/>
            </p:cNvSpPr>
            <p:nvPr/>
          </p:nvSpPr>
          <p:spPr bwMode="auto">
            <a:xfrm>
              <a:off x="4849813" y="320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Line 264"/>
            <p:cNvSpPr>
              <a:spLocks noChangeShapeType="1"/>
            </p:cNvSpPr>
            <p:nvPr/>
          </p:nvSpPr>
          <p:spPr bwMode="auto">
            <a:xfrm flipH="1">
              <a:off x="4838700" y="32861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4838700" y="328613"/>
              <a:ext cx="0" cy="841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0" name="Line 266"/>
            <p:cNvSpPr>
              <a:spLocks noChangeShapeType="1"/>
            </p:cNvSpPr>
            <p:nvPr/>
          </p:nvSpPr>
          <p:spPr bwMode="auto">
            <a:xfrm flipH="1">
              <a:off x="4824413" y="4127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1" name="Line 267"/>
            <p:cNvSpPr>
              <a:spLocks noChangeShapeType="1"/>
            </p:cNvSpPr>
            <p:nvPr/>
          </p:nvSpPr>
          <p:spPr bwMode="auto">
            <a:xfrm flipH="1">
              <a:off x="4819650" y="412750"/>
              <a:ext cx="4763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 flipH="1">
              <a:off x="4794250" y="427038"/>
              <a:ext cx="254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 flipH="1">
              <a:off x="4792663" y="427038"/>
              <a:ext cx="1588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4" name="Line 270"/>
            <p:cNvSpPr>
              <a:spLocks noChangeShapeType="1"/>
            </p:cNvSpPr>
            <p:nvPr/>
          </p:nvSpPr>
          <p:spPr bwMode="auto">
            <a:xfrm flipH="1">
              <a:off x="4792663" y="434975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4792663" y="4445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" name="Line 272"/>
            <p:cNvSpPr>
              <a:spLocks noChangeShapeType="1"/>
            </p:cNvSpPr>
            <p:nvPr/>
          </p:nvSpPr>
          <p:spPr bwMode="auto">
            <a:xfrm>
              <a:off x="4792663" y="4508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4794250" y="4572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8" name="Line 274"/>
            <p:cNvSpPr>
              <a:spLocks noChangeShapeType="1"/>
            </p:cNvSpPr>
            <p:nvPr/>
          </p:nvSpPr>
          <p:spPr bwMode="auto">
            <a:xfrm>
              <a:off x="4794250" y="46355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9" name="Line 275"/>
            <p:cNvSpPr>
              <a:spLocks noChangeShapeType="1"/>
            </p:cNvSpPr>
            <p:nvPr/>
          </p:nvSpPr>
          <p:spPr bwMode="auto">
            <a:xfrm>
              <a:off x="4795838" y="4683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4799013" y="4714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1" name="Line 277"/>
            <p:cNvSpPr>
              <a:spLocks noChangeShapeType="1"/>
            </p:cNvSpPr>
            <p:nvPr/>
          </p:nvSpPr>
          <p:spPr bwMode="auto">
            <a:xfrm>
              <a:off x="4802188" y="47466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2" name="Line 278"/>
            <p:cNvSpPr>
              <a:spLocks noChangeShapeType="1"/>
            </p:cNvSpPr>
            <p:nvPr/>
          </p:nvSpPr>
          <p:spPr bwMode="auto">
            <a:xfrm>
              <a:off x="4805363" y="4762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3" name="Line 279"/>
            <p:cNvSpPr>
              <a:spLocks noChangeShapeType="1"/>
            </p:cNvSpPr>
            <p:nvPr/>
          </p:nvSpPr>
          <p:spPr bwMode="auto">
            <a:xfrm>
              <a:off x="4808538" y="4778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4" name="Line 280"/>
            <p:cNvSpPr>
              <a:spLocks noChangeShapeType="1"/>
            </p:cNvSpPr>
            <p:nvPr/>
          </p:nvSpPr>
          <p:spPr bwMode="auto">
            <a:xfrm>
              <a:off x="4811713" y="4794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5" name="Line 281"/>
            <p:cNvSpPr>
              <a:spLocks noChangeShapeType="1"/>
            </p:cNvSpPr>
            <p:nvPr/>
          </p:nvSpPr>
          <p:spPr bwMode="auto">
            <a:xfrm>
              <a:off x="4816475" y="4794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" name="Line 282"/>
            <p:cNvSpPr>
              <a:spLocks noChangeShapeType="1"/>
            </p:cNvSpPr>
            <p:nvPr/>
          </p:nvSpPr>
          <p:spPr bwMode="auto">
            <a:xfrm>
              <a:off x="4819650" y="479425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7" name="Line 283"/>
            <p:cNvSpPr>
              <a:spLocks noChangeShapeType="1"/>
            </p:cNvSpPr>
            <p:nvPr/>
          </p:nvSpPr>
          <p:spPr bwMode="auto">
            <a:xfrm>
              <a:off x="4824413" y="481013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8" name="Line 284"/>
            <p:cNvSpPr>
              <a:spLocks noChangeShapeType="1"/>
            </p:cNvSpPr>
            <p:nvPr/>
          </p:nvSpPr>
          <p:spPr bwMode="auto">
            <a:xfrm>
              <a:off x="48275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>
              <a:off x="4830763" y="48260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4830763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1" name="Line 287"/>
            <p:cNvSpPr>
              <a:spLocks noChangeShapeType="1"/>
            </p:cNvSpPr>
            <p:nvPr/>
          </p:nvSpPr>
          <p:spPr bwMode="auto">
            <a:xfrm>
              <a:off x="4832350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2" name="Line 288"/>
            <p:cNvSpPr>
              <a:spLocks noChangeShapeType="1"/>
            </p:cNvSpPr>
            <p:nvPr/>
          </p:nvSpPr>
          <p:spPr bwMode="auto">
            <a:xfrm>
              <a:off x="4833938" y="484188"/>
              <a:ext cx="806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>
              <a:off x="4986338" y="4111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V="1">
              <a:off x="5538788" y="3984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5" name="Line 291"/>
            <p:cNvSpPr>
              <a:spLocks noChangeShapeType="1"/>
            </p:cNvSpPr>
            <p:nvPr/>
          </p:nvSpPr>
          <p:spPr bwMode="auto">
            <a:xfrm>
              <a:off x="4986338" y="4365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6" name="Line 292"/>
            <p:cNvSpPr>
              <a:spLocks noChangeShapeType="1"/>
            </p:cNvSpPr>
            <p:nvPr/>
          </p:nvSpPr>
          <p:spPr bwMode="auto">
            <a:xfrm flipV="1">
              <a:off x="5538788" y="411163"/>
              <a:ext cx="0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7" name="Line 293"/>
            <p:cNvSpPr>
              <a:spLocks noChangeShapeType="1"/>
            </p:cNvSpPr>
            <p:nvPr/>
          </p:nvSpPr>
          <p:spPr bwMode="auto">
            <a:xfrm>
              <a:off x="537368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8" name="Line 294"/>
            <p:cNvSpPr>
              <a:spLocks noChangeShapeType="1"/>
            </p:cNvSpPr>
            <p:nvPr/>
          </p:nvSpPr>
          <p:spPr bwMode="auto">
            <a:xfrm>
              <a:off x="5470525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9" name="Line 295"/>
            <p:cNvSpPr>
              <a:spLocks noChangeShapeType="1"/>
            </p:cNvSpPr>
            <p:nvPr/>
          </p:nvSpPr>
          <p:spPr bwMode="auto">
            <a:xfrm>
              <a:off x="550703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52133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1" name="Line 297"/>
            <p:cNvSpPr>
              <a:spLocks noChangeShapeType="1"/>
            </p:cNvSpPr>
            <p:nvPr/>
          </p:nvSpPr>
          <p:spPr bwMode="auto">
            <a:xfrm>
              <a:off x="51498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2" name="Line 298"/>
            <p:cNvSpPr>
              <a:spLocks noChangeShapeType="1"/>
            </p:cNvSpPr>
            <p:nvPr/>
          </p:nvSpPr>
          <p:spPr bwMode="auto">
            <a:xfrm>
              <a:off x="5149850" y="3889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93" name="Grupo 292"/>
          <p:cNvGrpSpPr/>
          <p:nvPr/>
        </p:nvGrpSpPr>
        <p:grpSpPr>
          <a:xfrm>
            <a:off x="3065648" y="251946"/>
            <a:ext cx="640284" cy="152104"/>
            <a:chOff x="3135313" y="319088"/>
            <a:chExt cx="701676" cy="166688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294" name="Line 303"/>
            <p:cNvSpPr>
              <a:spLocks noChangeShapeType="1"/>
            </p:cNvSpPr>
            <p:nvPr/>
          </p:nvSpPr>
          <p:spPr bwMode="auto">
            <a:xfrm flipV="1">
              <a:off x="3810001" y="441325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5" name="Line 304"/>
            <p:cNvSpPr>
              <a:spLocks noChangeShapeType="1"/>
            </p:cNvSpPr>
            <p:nvPr/>
          </p:nvSpPr>
          <p:spPr bwMode="auto">
            <a:xfrm flipV="1">
              <a:off x="3813176" y="4365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6" name="Line 305"/>
            <p:cNvSpPr>
              <a:spLocks noChangeShapeType="1"/>
            </p:cNvSpPr>
            <p:nvPr/>
          </p:nvSpPr>
          <p:spPr bwMode="auto">
            <a:xfrm flipV="1">
              <a:off x="3816351" y="43021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" name="Line 306"/>
            <p:cNvSpPr>
              <a:spLocks noChangeShapeType="1"/>
            </p:cNvSpPr>
            <p:nvPr/>
          </p:nvSpPr>
          <p:spPr bwMode="auto">
            <a:xfrm flipV="1">
              <a:off x="3819526" y="4254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8" name="Line 307"/>
            <p:cNvSpPr>
              <a:spLocks noChangeShapeType="1"/>
            </p:cNvSpPr>
            <p:nvPr/>
          </p:nvSpPr>
          <p:spPr bwMode="auto">
            <a:xfrm flipV="1">
              <a:off x="3822701" y="420688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9" name="Line 308"/>
            <p:cNvSpPr>
              <a:spLocks noChangeShapeType="1"/>
            </p:cNvSpPr>
            <p:nvPr/>
          </p:nvSpPr>
          <p:spPr bwMode="auto">
            <a:xfrm flipV="1">
              <a:off x="3825876" y="4159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0" name="Line 309"/>
            <p:cNvSpPr>
              <a:spLocks noChangeShapeType="1"/>
            </p:cNvSpPr>
            <p:nvPr/>
          </p:nvSpPr>
          <p:spPr bwMode="auto">
            <a:xfrm flipH="1">
              <a:off x="3806826" y="415925"/>
              <a:ext cx="206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1" name="Line 310"/>
            <p:cNvSpPr>
              <a:spLocks noChangeShapeType="1"/>
            </p:cNvSpPr>
            <p:nvPr/>
          </p:nvSpPr>
          <p:spPr bwMode="auto">
            <a:xfrm flipH="1" flipV="1">
              <a:off x="3800476" y="4159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2" name="Line 311"/>
            <p:cNvSpPr>
              <a:spLocks noChangeShapeType="1"/>
            </p:cNvSpPr>
            <p:nvPr/>
          </p:nvSpPr>
          <p:spPr bwMode="auto">
            <a:xfrm flipH="1">
              <a:off x="3784601" y="415925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" name="Line 312"/>
            <p:cNvSpPr>
              <a:spLocks noChangeShapeType="1"/>
            </p:cNvSpPr>
            <p:nvPr/>
          </p:nvSpPr>
          <p:spPr bwMode="auto">
            <a:xfrm flipV="1">
              <a:off x="3784601" y="319088"/>
              <a:ext cx="52388" cy="968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4" name="Line 313"/>
            <p:cNvSpPr>
              <a:spLocks noChangeShapeType="1"/>
            </p:cNvSpPr>
            <p:nvPr/>
          </p:nvSpPr>
          <p:spPr bwMode="auto">
            <a:xfrm flipH="1">
              <a:off x="3817938" y="319088"/>
              <a:ext cx="190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5" name="Line 314"/>
            <p:cNvSpPr>
              <a:spLocks noChangeShapeType="1"/>
            </p:cNvSpPr>
            <p:nvPr/>
          </p:nvSpPr>
          <p:spPr bwMode="auto">
            <a:xfrm flipH="1">
              <a:off x="3749676" y="319088"/>
              <a:ext cx="68263" cy="101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6" name="Line 315"/>
            <p:cNvSpPr>
              <a:spLocks noChangeShapeType="1"/>
            </p:cNvSpPr>
            <p:nvPr/>
          </p:nvSpPr>
          <p:spPr bwMode="auto">
            <a:xfrm flipH="1">
              <a:off x="3702051" y="420688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" name="Line 316"/>
            <p:cNvSpPr>
              <a:spLocks noChangeShapeType="1"/>
            </p:cNvSpPr>
            <p:nvPr/>
          </p:nvSpPr>
          <p:spPr bwMode="auto">
            <a:xfrm flipV="1">
              <a:off x="370205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" name="Line 317"/>
            <p:cNvSpPr>
              <a:spLocks noChangeShapeType="1"/>
            </p:cNvSpPr>
            <p:nvPr/>
          </p:nvSpPr>
          <p:spPr bwMode="auto">
            <a:xfrm flipH="1">
              <a:off x="3670301" y="40481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9" name="Line 318"/>
            <p:cNvSpPr>
              <a:spLocks noChangeShapeType="1"/>
            </p:cNvSpPr>
            <p:nvPr/>
          </p:nvSpPr>
          <p:spPr bwMode="auto">
            <a:xfrm>
              <a:off x="367030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0" name="Line 319"/>
            <p:cNvSpPr>
              <a:spLocks noChangeShapeType="1"/>
            </p:cNvSpPr>
            <p:nvPr/>
          </p:nvSpPr>
          <p:spPr bwMode="auto">
            <a:xfrm flipH="1">
              <a:off x="3633788" y="420688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1" name="Line 320"/>
            <p:cNvSpPr>
              <a:spLocks noChangeShapeType="1"/>
            </p:cNvSpPr>
            <p:nvPr/>
          </p:nvSpPr>
          <p:spPr bwMode="auto">
            <a:xfrm flipV="1">
              <a:off x="3633788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" name="Line 321"/>
            <p:cNvSpPr>
              <a:spLocks noChangeShapeType="1"/>
            </p:cNvSpPr>
            <p:nvPr/>
          </p:nvSpPr>
          <p:spPr bwMode="auto">
            <a:xfrm flipH="1">
              <a:off x="3619501" y="39846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3" name="Line 322"/>
            <p:cNvSpPr>
              <a:spLocks noChangeShapeType="1"/>
            </p:cNvSpPr>
            <p:nvPr/>
          </p:nvSpPr>
          <p:spPr bwMode="auto">
            <a:xfrm flipV="1">
              <a:off x="3619501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4" name="Line 323"/>
            <p:cNvSpPr>
              <a:spLocks noChangeShapeType="1"/>
            </p:cNvSpPr>
            <p:nvPr/>
          </p:nvSpPr>
          <p:spPr bwMode="auto">
            <a:xfrm flipH="1">
              <a:off x="3362326" y="379413"/>
              <a:ext cx="257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5" name="Line 324"/>
            <p:cNvSpPr>
              <a:spLocks noChangeShapeType="1"/>
            </p:cNvSpPr>
            <p:nvPr/>
          </p:nvSpPr>
          <p:spPr bwMode="auto">
            <a:xfrm>
              <a:off x="3362326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6" name="Line 325"/>
            <p:cNvSpPr>
              <a:spLocks noChangeShapeType="1"/>
            </p:cNvSpPr>
            <p:nvPr/>
          </p:nvSpPr>
          <p:spPr bwMode="auto">
            <a:xfrm flipH="1">
              <a:off x="3351213" y="3984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7" name="Line 326"/>
            <p:cNvSpPr>
              <a:spLocks noChangeShapeType="1"/>
            </p:cNvSpPr>
            <p:nvPr/>
          </p:nvSpPr>
          <p:spPr bwMode="auto">
            <a:xfrm>
              <a:off x="3351213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8" name="Line 327"/>
            <p:cNvSpPr>
              <a:spLocks noChangeShapeType="1"/>
            </p:cNvSpPr>
            <p:nvPr/>
          </p:nvSpPr>
          <p:spPr bwMode="auto">
            <a:xfrm flipH="1">
              <a:off x="3282951" y="420688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9" name="Line 328"/>
            <p:cNvSpPr>
              <a:spLocks noChangeShapeType="1"/>
            </p:cNvSpPr>
            <p:nvPr/>
          </p:nvSpPr>
          <p:spPr bwMode="auto">
            <a:xfrm flipV="1">
              <a:off x="3282951" y="37782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0" name="Line 329"/>
            <p:cNvSpPr>
              <a:spLocks noChangeShapeType="1"/>
            </p:cNvSpPr>
            <p:nvPr/>
          </p:nvSpPr>
          <p:spPr bwMode="auto">
            <a:xfrm flipH="1">
              <a:off x="3260726" y="377825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1" name="Line 330"/>
            <p:cNvSpPr>
              <a:spLocks noChangeShapeType="1"/>
            </p:cNvSpPr>
            <p:nvPr/>
          </p:nvSpPr>
          <p:spPr bwMode="auto">
            <a:xfrm>
              <a:off x="3260726" y="3778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2" name="Line 331"/>
            <p:cNvSpPr>
              <a:spLocks noChangeShapeType="1"/>
            </p:cNvSpPr>
            <p:nvPr/>
          </p:nvSpPr>
          <p:spPr bwMode="auto">
            <a:xfrm flipH="1">
              <a:off x="3248026" y="385763"/>
              <a:ext cx="127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3" name="Line 332"/>
            <p:cNvSpPr>
              <a:spLocks noChangeShapeType="1"/>
            </p:cNvSpPr>
            <p:nvPr/>
          </p:nvSpPr>
          <p:spPr bwMode="auto">
            <a:xfrm flipV="1">
              <a:off x="3248026" y="361950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4" name="Line 333"/>
            <p:cNvSpPr>
              <a:spLocks noChangeShapeType="1"/>
            </p:cNvSpPr>
            <p:nvPr/>
          </p:nvSpPr>
          <p:spPr bwMode="auto">
            <a:xfrm flipH="1">
              <a:off x="3233738" y="3619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5" name="Line 334"/>
            <p:cNvSpPr>
              <a:spLocks noChangeShapeType="1"/>
            </p:cNvSpPr>
            <p:nvPr/>
          </p:nvSpPr>
          <p:spPr bwMode="auto">
            <a:xfrm flipH="1">
              <a:off x="3225801" y="361950"/>
              <a:ext cx="7938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6" name="Line 335"/>
            <p:cNvSpPr>
              <a:spLocks noChangeShapeType="1"/>
            </p:cNvSpPr>
            <p:nvPr/>
          </p:nvSpPr>
          <p:spPr bwMode="auto">
            <a:xfrm flipH="1">
              <a:off x="3135313" y="390525"/>
              <a:ext cx="904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7" name="Line 336"/>
            <p:cNvSpPr>
              <a:spLocks noChangeShapeType="1"/>
            </p:cNvSpPr>
            <p:nvPr/>
          </p:nvSpPr>
          <p:spPr bwMode="auto">
            <a:xfrm>
              <a:off x="3135313" y="3905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8" name="Line 337"/>
            <p:cNvSpPr>
              <a:spLocks noChangeShapeType="1"/>
            </p:cNvSpPr>
            <p:nvPr/>
          </p:nvSpPr>
          <p:spPr bwMode="auto">
            <a:xfrm>
              <a:off x="3135313" y="398463"/>
              <a:ext cx="1270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9" name="Line 338"/>
            <p:cNvSpPr>
              <a:spLocks noChangeShapeType="1"/>
            </p:cNvSpPr>
            <p:nvPr/>
          </p:nvSpPr>
          <p:spPr bwMode="auto">
            <a:xfrm>
              <a:off x="3148013" y="40481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0" name="Line 339"/>
            <p:cNvSpPr>
              <a:spLocks noChangeShapeType="1"/>
            </p:cNvSpPr>
            <p:nvPr/>
          </p:nvSpPr>
          <p:spPr bwMode="auto">
            <a:xfrm>
              <a:off x="3184526" y="4048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1" name="Line 340"/>
            <p:cNvSpPr>
              <a:spLocks noChangeShapeType="1"/>
            </p:cNvSpPr>
            <p:nvPr/>
          </p:nvSpPr>
          <p:spPr bwMode="auto">
            <a:xfrm flipH="1">
              <a:off x="3144838" y="417513"/>
              <a:ext cx="396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2" name="Line 341"/>
            <p:cNvSpPr>
              <a:spLocks noChangeShapeType="1"/>
            </p:cNvSpPr>
            <p:nvPr/>
          </p:nvSpPr>
          <p:spPr bwMode="auto">
            <a:xfrm>
              <a:off x="3144838" y="4175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3" name="Line 342"/>
            <p:cNvSpPr>
              <a:spLocks noChangeShapeType="1"/>
            </p:cNvSpPr>
            <p:nvPr/>
          </p:nvSpPr>
          <p:spPr bwMode="auto">
            <a:xfrm>
              <a:off x="3144838" y="4206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4" name="Line 343"/>
            <p:cNvSpPr>
              <a:spLocks noChangeShapeType="1"/>
            </p:cNvSpPr>
            <p:nvPr/>
          </p:nvSpPr>
          <p:spPr bwMode="auto">
            <a:xfrm>
              <a:off x="3144838" y="42386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5" name="Line 344"/>
            <p:cNvSpPr>
              <a:spLocks noChangeShapeType="1"/>
            </p:cNvSpPr>
            <p:nvPr/>
          </p:nvSpPr>
          <p:spPr bwMode="auto">
            <a:xfrm>
              <a:off x="3146426" y="4286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6" name="Line 345"/>
            <p:cNvSpPr>
              <a:spLocks noChangeShapeType="1"/>
            </p:cNvSpPr>
            <p:nvPr/>
          </p:nvSpPr>
          <p:spPr bwMode="auto">
            <a:xfrm>
              <a:off x="3146426" y="4333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7" name="Line 346"/>
            <p:cNvSpPr>
              <a:spLocks noChangeShapeType="1"/>
            </p:cNvSpPr>
            <p:nvPr/>
          </p:nvSpPr>
          <p:spPr bwMode="auto">
            <a:xfrm>
              <a:off x="3148013" y="4381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" name="Line 347"/>
            <p:cNvSpPr>
              <a:spLocks noChangeShapeType="1"/>
            </p:cNvSpPr>
            <p:nvPr/>
          </p:nvSpPr>
          <p:spPr bwMode="auto">
            <a:xfrm>
              <a:off x="3149601" y="444500"/>
              <a:ext cx="317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" name="Line 348"/>
            <p:cNvSpPr>
              <a:spLocks noChangeShapeType="1"/>
            </p:cNvSpPr>
            <p:nvPr/>
          </p:nvSpPr>
          <p:spPr bwMode="auto">
            <a:xfrm>
              <a:off x="3152776" y="457200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" name="Line 349"/>
            <p:cNvSpPr>
              <a:spLocks noChangeShapeType="1"/>
            </p:cNvSpPr>
            <p:nvPr/>
          </p:nvSpPr>
          <p:spPr bwMode="auto">
            <a:xfrm>
              <a:off x="3155951" y="4635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1" name="Line 350"/>
            <p:cNvSpPr>
              <a:spLocks noChangeShapeType="1"/>
            </p:cNvSpPr>
            <p:nvPr/>
          </p:nvSpPr>
          <p:spPr bwMode="auto">
            <a:xfrm>
              <a:off x="3157538" y="4699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" name="Line 351"/>
            <p:cNvSpPr>
              <a:spLocks noChangeShapeType="1"/>
            </p:cNvSpPr>
            <p:nvPr/>
          </p:nvSpPr>
          <p:spPr bwMode="auto">
            <a:xfrm>
              <a:off x="3159126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3" name="Line 352"/>
            <p:cNvSpPr>
              <a:spLocks noChangeShapeType="1"/>
            </p:cNvSpPr>
            <p:nvPr/>
          </p:nvSpPr>
          <p:spPr bwMode="auto">
            <a:xfrm>
              <a:off x="3162301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4" name="Line 353"/>
            <p:cNvSpPr>
              <a:spLocks noChangeShapeType="1"/>
            </p:cNvSpPr>
            <p:nvPr/>
          </p:nvSpPr>
          <p:spPr bwMode="auto">
            <a:xfrm>
              <a:off x="31638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5" name="Line 354"/>
            <p:cNvSpPr>
              <a:spLocks noChangeShapeType="1"/>
            </p:cNvSpPr>
            <p:nvPr/>
          </p:nvSpPr>
          <p:spPr bwMode="auto">
            <a:xfrm>
              <a:off x="3165476" y="48418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6" name="Line 355"/>
            <p:cNvSpPr>
              <a:spLocks noChangeShapeType="1"/>
            </p:cNvSpPr>
            <p:nvPr/>
          </p:nvSpPr>
          <p:spPr bwMode="auto">
            <a:xfrm>
              <a:off x="3168651" y="484188"/>
              <a:ext cx="619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7" name="Line 356"/>
            <p:cNvSpPr>
              <a:spLocks noChangeShapeType="1"/>
            </p:cNvSpPr>
            <p:nvPr/>
          </p:nvSpPr>
          <p:spPr bwMode="auto">
            <a:xfrm>
              <a:off x="3230563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" name="Line 357"/>
            <p:cNvSpPr>
              <a:spLocks noChangeShapeType="1"/>
            </p:cNvSpPr>
            <p:nvPr/>
          </p:nvSpPr>
          <p:spPr bwMode="auto">
            <a:xfrm flipV="1">
              <a:off x="3295651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9" name="Line 358"/>
            <p:cNvSpPr>
              <a:spLocks noChangeShapeType="1"/>
            </p:cNvSpPr>
            <p:nvPr/>
          </p:nvSpPr>
          <p:spPr bwMode="auto">
            <a:xfrm>
              <a:off x="3360738" y="485775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0" name="Line 359"/>
            <p:cNvSpPr>
              <a:spLocks noChangeShapeType="1"/>
            </p:cNvSpPr>
            <p:nvPr/>
          </p:nvSpPr>
          <p:spPr bwMode="auto">
            <a:xfrm flipV="1">
              <a:off x="3427413" y="484188"/>
              <a:ext cx="650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1" name="Line 360"/>
            <p:cNvSpPr>
              <a:spLocks noChangeShapeType="1"/>
            </p:cNvSpPr>
            <p:nvPr/>
          </p:nvSpPr>
          <p:spPr bwMode="auto">
            <a:xfrm>
              <a:off x="3492501" y="4841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2" name="Line 361"/>
            <p:cNvSpPr>
              <a:spLocks noChangeShapeType="1"/>
            </p:cNvSpPr>
            <p:nvPr/>
          </p:nvSpPr>
          <p:spPr bwMode="auto">
            <a:xfrm flipV="1">
              <a:off x="3559176" y="484188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3" name="Line 362"/>
            <p:cNvSpPr>
              <a:spLocks noChangeShapeType="1"/>
            </p:cNvSpPr>
            <p:nvPr/>
          </p:nvSpPr>
          <p:spPr bwMode="auto">
            <a:xfrm>
              <a:off x="3624263" y="484188"/>
              <a:ext cx="130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4" name="Line 363"/>
            <p:cNvSpPr>
              <a:spLocks noChangeShapeType="1"/>
            </p:cNvSpPr>
            <p:nvPr/>
          </p:nvSpPr>
          <p:spPr bwMode="auto">
            <a:xfrm>
              <a:off x="3754438" y="48418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5" name="Line 364"/>
            <p:cNvSpPr>
              <a:spLocks noChangeShapeType="1"/>
            </p:cNvSpPr>
            <p:nvPr/>
          </p:nvSpPr>
          <p:spPr bwMode="auto">
            <a:xfrm flipV="1">
              <a:off x="381793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6" name="Line 365"/>
            <p:cNvSpPr>
              <a:spLocks noChangeShapeType="1"/>
            </p:cNvSpPr>
            <p:nvPr/>
          </p:nvSpPr>
          <p:spPr bwMode="auto">
            <a:xfrm flipV="1">
              <a:off x="3819526" y="484188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7" name="Line 366"/>
            <p:cNvSpPr>
              <a:spLocks noChangeShapeType="1"/>
            </p:cNvSpPr>
            <p:nvPr/>
          </p:nvSpPr>
          <p:spPr bwMode="auto">
            <a:xfrm flipV="1">
              <a:off x="3819526" y="4826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" name="Line 367"/>
            <p:cNvSpPr>
              <a:spLocks noChangeShapeType="1"/>
            </p:cNvSpPr>
            <p:nvPr/>
          </p:nvSpPr>
          <p:spPr bwMode="auto">
            <a:xfrm flipH="1" flipV="1">
              <a:off x="3819526" y="48101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9" name="Line 368"/>
            <p:cNvSpPr>
              <a:spLocks noChangeShapeType="1"/>
            </p:cNvSpPr>
            <p:nvPr/>
          </p:nvSpPr>
          <p:spPr bwMode="auto">
            <a:xfrm flipH="1" flipV="1">
              <a:off x="3817938" y="4794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0" name="Line 369"/>
            <p:cNvSpPr>
              <a:spLocks noChangeShapeType="1"/>
            </p:cNvSpPr>
            <p:nvPr/>
          </p:nvSpPr>
          <p:spPr bwMode="auto">
            <a:xfrm flipH="1" flipV="1">
              <a:off x="3814763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1" name="Line 370"/>
            <p:cNvSpPr>
              <a:spLocks noChangeShapeType="1"/>
            </p:cNvSpPr>
            <p:nvPr/>
          </p:nvSpPr>
          <p:spPr bwMode="auto">
            <a:xfrm flipH="1" flipV="1">
              <a:off x="3813176" y="4730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2" name="Line 371"/>
            <p:cNvSpPr>
              <a:spLocks noChangeShapeType="1"/>
            </p:cNvSpPr>
            <p:nvPr/>
          </p:nvSpPr>
          <p:spPr bwMode="auto">
            <a:xfrm flipH="1" flipV="1">
              <a:off x="3811588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3" name="Line 372"/>
            <p:cNvSpPr>
              <a:spLocks noChangeShapeType="1"/>
            </p:cNvSpPr>
            <p:nvPr/>
          </p:nvSpPr>
          <p:spPr bwMode="auto">
            <a:xfrm flipH="1" flipV="1">
              <a:off x="3810001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4" name="Line 373"/>
            <p:cNvSpPr>
              <a:spLocks noChangeShapeType="1"/>
            </p:cNvSpPr>
            <p:nvPr/>
          </p:nvSpPr>
          <p:spPr bwMode="auto">
            <a:xfrm flipH="1" flipV="1">
              <a:off x="3808413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5" name="Line 374"/>
            <p:cNvSpPr>
              <a:spLocks noChangeShapeType="1"/>
            </p:cNvSpPr>
            <p:nvPr/>
          </p:nvSpPr>
          <p:spPr bwMode="auto">
            <a:xfrm flipH="1" flipV="1">
              <a:off x="3806826" y="4619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6" name="Line 375"/>
            <p:cNvSpPr>
              <a:spLocks noChangeShapeType="1"/>
            </p:cNvSpPr>
            <p:nvPr/>
          </p:nvSpPr>
          <p:spPr bwMode="auto">
            <a:xfrm flipV="1">
              <a:off x="3806826" y="4572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7" name="Line 376"/>
            <p:cNvSpPr>
              <a:spLocks noChangeShapeType="1"/>
            </p:cNvSpPr>
            <p:nvPr/>
          </p:nvSpPr>
          <p:spPr bwMode="auto">
            <a:xfrm flipV="1">
              <a:off x="3806826" y="4540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" name="Line 377"/>
            <p:cNvSpPr>
              <a:spLocks noChangeShapeType="1"/>
            </p:cNvSpPr>
            <p:nvPr/>
          </p:nvSpPr>
          <p:spPr bwMode="auto">
            <a:xfrm flipV="1">
              <a:off x="3808413" y="4508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" name="Line 378"/>
            <p:cNvSpPr>
              <a:spLocks noChangeShapeType="1"/>
            </p:cNvSpPr>
            <p:nvPr/>
          </p:nvSpPr>
          <p:spPr bwMode="auto">
            <a:xfrm flipV="1">
              <a:off x="3808413" y="4460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70" name="Grupo 369"/>
          <p:cNvGrpSpPr/>
          <p:nvPr/>
        </p:nvGrpSpPr>
        <p:grpSpPr>
          <a:xfrm>
            <a:off x="1475656" y="241805"/>
            <a:ext cx="806873" cy="160796"/>
            <a:chOff x="1516063" y="307975"/>
            <a:chExt cx="884238" cy="1762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371" name="Line 383"/>
            <p:cNvSpPr>
              <a:spLocks noChangeShapeType="1"/>
            </p:cNvSpPr>
            <p:nvPr/>
          </p:nvSpPr>
          <p:spPr bwMode="auto">
            <a:xfrm>
              <a:off x="1516063" y="4540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" name="Line 384"/>
            <p:cNvSpPr>
              <a:spLocks noChangeShapeType="1"/>
            </p:cNvSpPr>
            <p:nvPr/>
          </p:nvSpPr>
          <p:spPr bwMode="auto">
            <a:xfrm>
              <a:off x="1516063" y="4572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3" name="Line 385"/>
            <p:cNvSpPr>
              <a:spLocks noChangeShapeType="1"/>
            </p:cNvSpPr>
            <p:nvPr/>
          </p:nvSpPr>
          <p:spPr bwMode="auto">
            <a:xfrm>
              <a:off x="1519238" y="4587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4" name="Line 386"/>
            <p:cNvSpPr>
              <a:spLocks noChangeShapeType="1"/>
            </p:cNvSpPr>
            <p:nvPr/>
          </p:nvSpPr>
          <p:spPr bwMode="auto">
            <a:xfrm>
              <a:off x="1522413" y="4603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5" name="Line 387"/>
            <p:cNvSpPr>
              <a:spLocks noChangeShapeType="1"/>
            </p:cNvSpPr>
            <p:nvPr/>
          </p:nvSpPr>
          <p:spPr bwMode="auto">
            <a:xfrm>
              <a:off x="1527175" y="4635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6" name="Line 388"/>
            <p:cNvSpPr>
              <a:spLocks noChangeShapeType="1"/>
            </p:cNvSpPr>
            <p:nvPr/>
          </p:nvSpPr>
          <p:spPr bwMode="auto">
            <a:xfrm>
              <a:off x="1533525" y="46513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7" name="Line 389"/>
            <p:cNvSpPr>
              <a:spLocks noChangeShapeType="1"/>
            </p:cNvSpPr>
            <p:nvPr/>
          </p:nvSpPr>
          <p:spPr bwMode="auto">
            <a:xfrm>
              <a:off x="1538288" y="46831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8" name="Line 390"/>
            <p:cNvSpPr>
              <a:spLocks noChangeShapeType="1"/>
            </p:cNvSpPr>
            <p:nvPr/>
          </p:nvSpPr>
          <p:spPr bwMode="auto">
            <a:xfrm>
              <a:off x="1544638" y="46990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" name="Line 391"/>
            <p:cNvSpPr>
              <a:spLocks noChangeShapeType="1"/>
            </p:cNvSpPr>
            <p:nvPr/>
          </p:nvSpPr>
          <p:spPr bwMode="auto">
            <a:xfrm>
              <a:off x="1550988" y="4730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0" name="Line 392"/>
            <p:cNvSpPr>
              <a:spLocks noChangeShapeType="1"/>
            </p:cNvSpPr>
            <p:nvPr/>
          </p:nvSpPr>
          <p:spPr bwMode="auto">
            <a:xfrm>
              <a:off x="1555750" y="4762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1" name="Line 393"/>
            <p:cNvSpPr>
              <a:spLocks noChangeShapeType="1"/>
            </p:cNvSpPr>
            <p:nvPr/>
          </p:nvSpPr>
          <p:spPr bwMode="auto">
            <a:xfrm>
              <a:off x="1558925" y="4794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2" name="Line 394"/>
            <p:cNvSpPr>
              <a:spLocks noChangeShapeType="1"/>
            </p:cNvSpPr>
            <p:nvPr/>
          </p:nvSpPr>
          <p:spPr bwMode="auto">
            <a:xfrm>
              <a:off x="1562100" y="4810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3" name="Line 395"/>
            <p:cNvSpPr>
              <a:spLocks noChangeShapeType="1"/>
            </p:cNvSpPr>
            <p:nvPr/>
          </p:nvSpPr>
          <p:spPr bwMode="auto">
            <a:xfrm>
              <a:off x="1563688" y="484188"/>
              <a:ext cx="411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4" name="Line 396"/>
            <p:cNvSpPr>
              <a:spLocks noChangeShapeType="1"/>
            </p:cNvSpPr>
            <p:nvPr/>
          </p:nvSpPr>
          <p:spPr bwMode="auto">
            <a:xfrm>
              <a:off x="1974850" y="484188"/>
              <a:ext cx="414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5" name="Line 397"/>
            <p:cNvSpPr>
              <a:spLocks noChangeShapeType="1"/>
            </p:cNvSpPr>
            <p:nvPr/>
          </p:nvSpPr>
          <p:spPr bwMode="auto">
            <a:xfrm flipV="1">
              <a:off x="238918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6" name="Line 398"/>
            <p:cNvSpPr>
              <a:spLocks noChangeShapeType="1"/>
            </p:cNvSpPr>
            <p:nvPr/>
          </p:nvSpPr>
          <p:spPr bwMode="auto">
            <a:xfrm flipV="1">
              <a:off x="23907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7" name="Line 399"/>
            <p:cNvSpPr>
              <a:spLocks noChangeShapeType="1"/>
            </p:cNvSpPr>
            <p:nvPr/>
          </p:nvSpPr>
          <p:spPr bwMode="auto">
            <a:xfrm flipV="1">
              <a:off x="2392363" y="4810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8" name="Line 400"/>
            <p:cNvSpPr>
              <a:spLocks noChangeShapeType="1"/>
            </p:cNvSpPr>
            <p:nvPr/>
          </p:nvSpPr>
          <p:spPr bwMode="auto">
            <a:xfrm flipV="1">
              <a:off x="2392363" y="4778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9" name="Line 401"/>
            <p:cNvSpPr>
              <a:spLocks noChangeShapeType="1"/>
            </p:cNvSpPr>
            <p:nvPr/>
          </p:nvSpPr>
          <p:spPr bwMode="auto">
            <a:xfrm flipH="1" flipV="1">
              <a:off x="2390775" y="4746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0" name="Line 402"/>
            <p:cNvSpPr>
              <a:spLocks noChangeShapeType="1"/>
            </p:cNvSpPr>
            <p:nvPr/>
          </p:nvSpPr>
          <p:spPr bwMode="auto">
            <a:xfrm flipH="1" flipV="1">
              <a:off x="2389188" y="47148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1" name="Line 403"/>
            <p:cNvSpPr>
              <a:spLocks noChangeShapeType="1"/>
            </p:cNvSpPr>
            <p:nvPr/>
          </p:nvSpPr>
          <p:spPr bwMode="auto">
            <a:xfrm flipH="1" flipV="1">
              <a:off x="2387600" y="4683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2" name="Line 404"/>
            <p:cNvSpPr>
              <a:spLocks noChangeShapeType="1"/>
            </p:cNvSpPr>
            <p:nvPr/>
          </p:nvSpPr>
          <p:spPr bwMode="auto">
            <a:xfrm flipH="1" flipV="1">
              <a:off x="2382838" y="463550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3" name="Line 405"/>
            <p:cNvSpPr>
              <a:spLocks noChangeShapeType="1"/>
            </p:cNvSpPr>
            <p:nvPr/>
          </p:nvSpPr>
          <p:spPr bwMode="auto">
            <a:xfrm flipH="1" flipV="1">
              <a:off x="2379663" y="4603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4" name="Line 406"/>
            <p:cNvSpPr>
              <a:spLocks noChangeShapeType="1"/>
            </p:cNvSpPr>
            <p:nvPr/>
          </p:nvSpPr>
          <p:spPr bwMode="auto">
            <a:xfrm flipH="1" flipV="1">
              <a:off x="2378075" y="45878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Line 407"/>
            <p:cNvSpPr>
              <a:spLocks noChangeShapeType="1"/>
            </p:cNvSpPr>
            <p:nvPr/>
          </p:nvSpPr>
          <p:spPr bwMode="auto">
            <a:xfrm flipH="1" flipV="1">
              <a:off x="2378075" y="4572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" name="Line 408"/>
            <p:cNvSpPr>
              <a:spLocks noChangeShapeType="1"/>
            </p:cNvSpPr>
            <p:nvPr/>
          </p:nvSpPr>
          <p:spPr bwMode="auto">
            <a:xfrm flipH="1" flipV="1">
              <a:off x="2376488" y="4556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7" name="Line 409"/>
            <p:cNvSpPr>
              <a:spLocks noChangeShapeType="1"/>
            </p:cNvSpPr>
            <p:nvPr/>
          </p:nvSpPr>
          <p:spPr bwMode="auto">
            <a:xfrm flipV="1">
              <a:off x="2376488" y="447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8" name="Line 410"/>
            <p:cNvSpPr>
              <a:spLocks noChangeShapeType="1"/>
            </p:cNvSpPr>
            <p:nvPr/>
          </p:nvSpPr>
          <p:spPr bwMode="auto">
            <a:xfrm flipV="1">
              <a:off x="2376488" y="44291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9" name="Line 411"/>
            <p:cNvSpPr>
              <a:spLocks noChangeShapeType="1"/>
            </p:cNvSpPr>
            <p:nvPr/>
          </p:nvSpPr>
          <p:spPr bwMode="auto">
            <a:xfrm flipV="1">
              <a:off x="2378075" y="436563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0" name="Line 412"/>
            <p:cNvSpPr>
              <a:spLocks noChangeShapeType="1"/>
            </p:cNvSpPr>
            <p:nvPr/>
          </p:nvSpPr>
          <p:spPr bwMode="auto">
            <a:xfrm flipV="1">
              <a:off x="2378075" y="4318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1" name="Line 413"/>
            <p:cNvSpPr>
              <a:spLocks noChangeShapeType="1"/>
            </p:cNvSpPr>
            <p:nvPr/>
          </p:nvSpPr>
          <p:spPr bwMode="auto">
            <a:xfrm flipV="1">
              <a:off x="2379663" y="42862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2" name="Line 414"/>
            <p:cNvSpPr>
              <a:spLocks noChangeShapeType="1"/>
            </p:cNvSpPr>
            <p:nvPr/>
          </p:nvSpPr>
          <p:spPr bwMode="auto">
            <a:xfrm flipV="1">
              <a:off x="2382838" y="422275"/>
              <a:ext cx="4763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3" name="Line 415"/>
            <p:cNvSpPr>
              <a:spLocks noChangeShapeType="1"/>
            </p:cNvSpPr>
            <p:nvPr/>
          </p:nvSpPr>
          <p:spPr bwMode="auto">
            <a:xfrm flipV="1">
              <a:off x="2387600" y="4191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4" name="Line 416"/>
            <p:cNvSpPr>
              <a:spLocks noChangeShapeType="1"/>
            </p:cNvSpPr>
            <p:nvPr/>
          </p:nvSpPr>
          <p:spPr bwMode="auto">
            <a:xfrm flipV="1">
              <a:off x="2390775" y="4175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Line 417"/>
            <p:cNvSpPr>
              <a:spLocks noChangeShapeType="1"/>
            </p:cNvSpPr>
            <p:nvPr/>
          </p:nvSpPr>
          <p:spPr bwMode="auto">
            <a:xfrm flipV="1">
              <a:off x="2392363" y="4159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Line 418"/>
            <p:cNvSpPr>
              <a:spLocks noChangeShapeType="1"/>
            </p:cNvSpPr>
            <p:nvPr/>
          </p:nvSpPr>
          <p:spPr bwMode="auto">
            <a:xfrm flipV="1">
              <a:off x="2393950" y="4127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Line 419"/>
            <p:cNvSpPr>
              <a:spLocks noChangeShapeType="1"/>
            </p:cNvSpPr>
            <p:nvPr/>
          </p:nvSpPr>
          <p:spPr bwMode="auto">
            <a:xfrm flipV="1">
              <a:off x="2397125" y="41116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Line 420"/>
            <p:cNvSpPr>
              <a:spLocks noChangeShapeType="1"/>
            </p:cNvSpPr>
            <p:nvPr/>
          </p:nvSpPr>
          <p:spPr bwMode="auto">
            <a:xfrm flipV="1">
              <a:off x="2398713" y="4095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Line 421"/>
            <p:cNvSpPr>
              <a:spLocks noChangeShapeType="1"/>
            </p:cNvSpPr>
            <p:nvPr/>
          </p:nvSpPr>
          <p:spPr bwMode="auto">
            <a:xfrm flipV="1">
              <a:off x="2400300" y="4079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" name="Line 422"/>
            <p:cNvSpPr>
              <a:spLocks noChangeShapeType="1"/>
            </p:cNvSpPr>
            <p:nvPr/>
          </p:nvSpPr>
          <p:spPr bwMode="auto">
            <a:xfrm flipH="1">
              <a:off x="1698625" y="407988"/>
              <a:ext cx="701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" name="Line 423"/>
            <p:cNvSpPr>
              <a:spLocks noChangeShapeType="1"/>
            </p:cNvSpPr>
            <p:nvPr/>
          </p:nvSpPr>
          <p:spPr bwMode="auto">
            <a:xfrm flipV="1">
              <a:off x="1698625" y="344488"/>
              <a:ext cx="0" cy="635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2" name="Line 424"/>
            <p:cNvSpPr>
              <a:spLocks noChangeShapeType="1"/>
            </p:cNvSpPr>
            <p:nvPr/>
          </p:nvSpPr>
          <p:spPr bwMode="auto">
            <a:xfrm flipH="1">
              <a:off x="1676400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" name="Line 425"/>
            <p:cNvSpPr>
              <a:spLocks noChangeShapeType="1"/>
            </p:cNvSpPr>
            <p:nvPr/>
          </p:nvSpPr>
          <p:spPr bwMode="auto">
            <a:xfrm flipH="1" flipV="1">
              <a:off x="167481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4" name="Line 426"/>
            <p:cNvSpPr>
              <a:spLocks noChangeShapeType="1"/>
            </p:cNvSpPr>
            <p:nvPr/>
          </p:nvSpPr>
          <p:spPr bwMode="auto">
            <a:xfrm flipV="1">
              <a:off x="167481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" name="Line 427"/>
            <p:cNvSpPr>
              <a:spLocks noChangeShapeType="1"/>
            </p:cNvSpPr>
            <p:nvPr/>
          </p:nvSpPr>
          <p:spPr bwMode="auto">
            <a:xfrm flipH="1">
              <a:off x="1668463" y="3079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6" name="Line 428"/>
            <p:cNvSpPr>
              <a:spLocks noChangeShapeType="1"/>
            </p:cNvSpPr>
            <p:nvPr/>
          </p:nvSpPr>
          <p:spPr bwMode="auto">
            <a:xfrm>
              <a:off x="166846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7" name="Line 429"/>
            <p:cNvSpPr>
              <a:spLocks noChangeShapeType="1"/>
            </p:cNvSpPr>
            <p:nvPr/>
          </p:nvSpPr>
          <p:spPr bwMode="auto">
            <a:xfrm flipH="1">
              <a:off x="166846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" name="Line 430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9" name="Line 431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0" name="Line 432"/>
            <p:cNvSpPr>
              <a:spLocks noChangeShapeType="1"/>
            </p:cNvSpPr>
            <p:nvPr/>
          </p:nvSpPr>
          <p:spPr bwMode="auto">
            <a:xfrm flipH="1">
              <a:off x="1622425" y="357188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1" name="Line 433"/>
            <p:cNvSpPr>
              <a:spLocks noChangeShapeType="1"/>
            </p:cNvSpPr>
            <p:nvPr/>
          </p:nvSpPr>
          <p:spPr bwMode="auto">
            <a:xfrm>
              <a:off x="1622425" y="3571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2" name="Line 434"/>
            <p:cNvSpPr>
              <a:spLocks noChangeShapeType="1"/>
            </p:cNvSpPr>
            <p:nvPr/>
          </p:nvSpPr>
          <p:spPr bwMode="auto">
            <a:xfrm flipH="1">
              <a:off x="1608138" y="369888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3" name="Line 435"/>
            <p:cNvSpPr>
              <a:spLocks noChangeShapeType="1"/>
            </p:cNvSpPr>
            <p:nvPr/>
          </p:nvSpPr>
          <p:spPr bwMode="auto">
            <a:xfrm flipH="1" flipV="1">
              <a:off x="1601788" y="323850"/>
              <a:ext cx="6350" cy="460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4" name="Line 436"/>
            <p:cNvSpPr>
              <a:spLocks noChangeShapeType="1"/>
            </p:cNvSpPr>
            <p:nvPr/>
          </p:nvSpPr>
          <p:spPr bwMode="auto">
            <a:xfrm flipH="1">
              <a:off x="159385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5" name="Line 437"/>
            <p:cNvSpPr>
              <a:spLocks noChangeShapeType="1"/>
            </p:cNvSpPr>
            <p:nvPr/>
          </p:nvSpPr>
          <p:spPr bwMode="auto">
            <a:xfrm flipV="1">
              <a:off x="1593850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Line 438"/>
            <p:cNvSpPr>
              <a:spLocks noChangeShapeType="1"/>
            </p:cNvSpPr>
            <p:nvPr/>
          </p:nvSpPr>
          <p:spPr bwMode="auto">
            <a:xfrm flipH="1">
              <a:off x="1582738" y="320675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7" name="Line 439"/>
            <p:cNvSpPr>
              <a:spLocks noChangeShapeType="1"/>
            </p:cNvSpPr>
            <p:nvPr/>
          </p:nvSpPr>
          <p:spPr bwMode="auto">
            <a:xfrm>
              <a:off x="1582738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8" name="Line 440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" name="Line 441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Line 442"/>
            <p:cNvSpPr>
              <a:spLocks noChangeShapeType="1"/>
            </p:cNvSpPr>
            <p:nvPr/>
          </p:nvSpPr>
          <p:spPr bwMode="auto">
            <a:xfrm>
              <a:off x="1574800" y="323850"/>
              <a:ext cx="0" cy="904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" name="Line 443"/>
            <p:cNvSpPr>
              <a:spLocks noChangeShapeType="1"/>
            </p:cNvSpPr>
            <p:nvPr/>
          </p:nvSpPr>
          <p:spPr bwMode="auto">
            <a:xfrm flipH="1">
              <a:off x="1516063" y="414338"/>
              <a:ext cx="587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2" name="Line 444"/>
            <p:cNvSpPr>
              <a:spLocks noChangeShapeType="1"/>
            </p:cNvSpPr>
            <p:nvPr/>
          </p:nvSpPr>
          <p:spPr bwMode="auto">
            <a:xfrm>
              <a:off x="1516063" y="4143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4" name="Espaço Reservado para Número de Slide 443"/>
          <p:cNvSpPr>
            <a:spLocks noGrp="1"/>
          </p:cNvSpPr>
          <p:nvPr>
            <p:ph type="sldNum" sz="quarter" idx="4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C656-2DEF-40A9-967A-0A45BF85860F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35" name="Espaço Reservado para Rodapé 444"/>
          <p:cNvSpPr>
            <a:spLocks noGrp="1"/>
          </p:cNvSpPr>
          <p:nvPr>
            <p:ph type="ftr" sz="quarter" idx="3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Balanço 2013 – março 2014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53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100000"/>
        </a:lnSpc>
        <a:spcBef>
          <a:spcPct val="0"/>
        </a:spcBef>
        <a:buNone/>
        <a:defRPr lang="pt-BR" sz="2000" b="0" kern="1200" cap="none" spc="0" baseline="0" smtClean="0">
          <a:ln w="3175">
            <a:noFill/>
          </a:ln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spaço Reservado para Título 438"/>
          <p:cNvSpPr>
            <a:spLocks noGrp="1"/>
          </p:cNvSpPr>
          <p:nvPr>
            <p:ph type="title"/>
          </p:nvPr>
        </p:nvSpPr>
        <p:spPr>
          <a:xfrm>
            <a:off x="252000" y="864000"/>
            <a:ext cx="3636000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36000" rIns="91440" bIns="36000" rtlCol="0" anchor="ctr" anchorCtr="0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lumMod val="100000"/>
                </a:schemeClr>
              </a:gs>
              <a:gs pos="50000">
                <a:schemeClr val="accent2">
                  <a:shade val="45000"/>
                  <a:satMod val="170000"/>
                  <a:lumMod val="100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lumMod val="10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lumMod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5" name="Grupo 39"/>
          <p:cNvGrpSpPr>
            <a:grpSpLocks noChangeAspect="1"/>
          </p:cNvGrpSpPr>
          <p:nvPr/>
        </p:nvGrpSpPr>
        <p:grpSpPr>
          <a:xfrm>
            <a:off x="358889" y="84734"/>
            <a:ext cx="547566" cy="547523"/>
            <a:chOff x="8027988" y="287338"/>
            <a:chExt cx="436599" cy="436562"/>
          </a:xfrm>
          <a:effectLst>
            <a:outerShdw blurRad="25400" dist="25400" dir="2700000" algn="tl" rotWithShape="0">
              <a:prstClr val="black">
                <a:alpha val="71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28023" y="287338"/>
              <a:ext cx="436564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29610" y="293688"/>
              <a:ext cx="431802" cy="288925"/>
            </a:xfrm>
            <a:custGeom>
              <a:avLst/>
              <a:gdLst/>
              <a:ahLst/>
              <a:cxnLst>
                <a:cxn ang="0">
                  <a:pos x="1802" y="11"/>
                </a:cxn>
                <a:cxn ang="0">
                  <a:pos x="2026" y="69"/>
                </a:cxn>
                <a:cxn ang="0">
                  <a:pos x="2229" y="170"/>
                </a:cxn>
                <a:cxn ang="0">
                  <a:pos x="2405" y="310"/>
                </a:cxn>
                <a:cxn ang="0">
                  <a:pos x="2549" y="482"/>
                </a:cxn>
                <a:cxn ang="0">
                  <a:pos x="2656" y="681"/>
                </a:cxn>
                <a:cxn ang="0">
                  <a:pos x="2518" y="827"/>
                </a:cxn>
                <a:cxn ang="0">
                  <a:pos x="2430" y="628"/>
                </a:cxn>
                <a:cxn ang="0">
                  <a:pos x="2300" y="457"/>
                </a:cxn>
                <a:cxn ang="0">
                  <a:pos x="2134" y="321"/>
                </a:cxn>
                <a:cxn ang="0">
                  <a:pos x="1938" y="228"/>
                </a:cxn>
                <a:cxn ang="0">
                  <a:pos x="1720" y="182"/>
                </a:cxn>
                <a:cxn ang="0">
                  <a:pos x="1496" y="191"/>
                </a:cxn>
                <a:cxn ang="0">
                  <a:pos x="1290" y="250"/>
                </a:cxn>
                <a:cxn ang="0">
                  <a:pos x="1108" y="352"/>
                </a:cxn>
                <a:cxn ang="0">
                  <a:pos x="954" y="493"/>
                </a:cxn>
                <a:cxn ang="0">
                  <a:pos x="836" y="665"/>
                </a:cxn>
                <a:cxn ang="0">
                  <a:pos x="759" y="862"/>
                </a:cxn>
                <a:cxn ang="0">
                  <a:pos x="3266" y="1005"/>
                </a:cxn>
                <a:cxn ang="0">
                  <a:pos x="2722" y="1263"/>
                </a:cxn>
                <a:cxn ang="0">
                  <a:pos x="2661" y="1488"/>
                </a:cxn>
                <a:cxn ang="0">
                  <a:pos x="2556" y="1692"/>
                </a:cxn>
                <a:cxn ang="0">
                  <a:pos x="2412" y="1868"/>
                </a:cxn>
                <a:cxn ang="0">
                  <a:pos x="2235" y="2010"/>
                </a:cxn>
                <a:cxn ang="0">
                  <a:pos x="2031" y="2114"/>
                </a:cxn>
                <a:cxn ang="0">
                  <a:pos x="1804" y="2172"/>
                </a:cxn>
                <a:cxn ang="0">
                  <a:pos x="1559" y="2181"/>
                </a:cxn>
                <a:cxn ang="0">
                  <a:pos x="1318" y="2135"/>
                </a:cxn>
                <a:cxn ang="0">
                  <a:pos x="1099" y="2039"/>
                </a:cxn>
                <a:cxn ang="0">
                  <a:pos x="909" y="1900"/>
                </a:cxn>
                <a:cxn ang="0">
                  <a:pos x="752" y="1723"/>
                </a:cxn>
                <a:cxn ang="0">
                  <a:pos x="637" y="1514"/>
                </a:cxn>
                <a:cxn ang="0">
                  <a:pos x="771" y="1362"/>
                </a:cxn>
                <a:cxn ang="0">
                  <a:pos x="859" y="1559"/>
                </a:cxn>
                <a:cxn ang="0">
                  <a:pos x="989" y="1730"/>
                </a:cxn>
                <a:cxn ang="0">
                  <a:pos x="1155" y="1865"/>
                </a:cxn>
                <a:cxn ang="0">
                  <a:pos x="1350" y="1958"/>
                </a:cxn>
                <a:cxn ang="0">
                  <a:pos x="1567" y="2003"/>
                </a:cxn>
                <a:cxn ang="0">
                  <a:pos x="1790" y="1994"/>
                </a:cxn>
                <a:cxn ang="0">
                  <a:pos x="1995" y="1936"/>
                </a:cxn>
                <a:cxn ang="0">
                  <a:pos x="2178" y="1834"/>
                </a:cxn>
                <a:cxn ang="0">
                  <a:pos x="2331" y="1694"/>
                </a:cxn>
                <a:cxn ang="0">
                  <a:pos x="2450" y="1522"/>
                </a:cxn>
                <a:cxn ang="0">
                  <a:pos x="2527" y="1326"/>
                </a:cxn>
                <a:cxn ang="0">
                  <a:pos x="0" y="1184"/>
                </a:cxn>
                <a:cxn ang="0">
                  <a:pos x="564" y="926"/>
                </a:cxn>
                <a:cxn ang="0">
                  <a:pos x="624" y="699"/>
                </a:cxn>
                <a:cxn ang="0">
                  <a:pos x="729" y="495"/>
                </a:cxn>
                <a:cxn ang="0">
                  <a:pos x="873" y="318"/>
                </a:cxn>
                <a:cxn ang="0">
                  <a:pos x="1051" y="175"/>
                </a:cxn>
                <a:cxn ang="0">
                  <a:pos x="1255" y="71"/>
                </a:cxn>
                <a:cxn ang="0">
                  <a:pos x="1482" y="12"/>
                </a:cxn>
              </a:cxnLst>
              <a:rect l="0" t="0" r="r" b="b"/>
              <a:pathLst>
                <a:path w="3266" h="2184">
                  <a:moveTo>
                    <a:pt x="1644" y="0"/>
                  </a:moveTo>
                  <a:lnTo>
                    <a:pt x="1724" y="3"/>
                  </a:lnTo>
                  <a:lnTo>
                    <a:pt x="1802" y="11"/>
                  </a:lnTo>
                  <a:lnTo>
                    <a:pt x="1879" y="25"/>
                  </a:lnTo>
                  <a:lnTo>
                    <a:pt x="1954" y="45"/>
                  </a:lnTo>
                  <a:lnTo>
                    <a:pt x="2026" y="69"/>
                  </a:lnTo>
                  <a:lnTo>
                    <a:pt x="2097" y="98"/>
                  </a:lnTo>
                  <a:lnTo>
                    <a:pt x="2164" y="132"/>
                  </a:lnTo>
                  <a:lnTo>
                    <a:pt x="2229" y="170"/>
                  </a:lnTo>
                  <a:lnTo>
                    <a:pt x="2291" y="213"/>
                  </a:lnTo>
                  <a:lnTo>
                    <a:pt x="2350" y="259"/>
                  </a:lnTo>
                  <a:lnTo>
                    <a:pt x="2405" y="310"/>
                  </a:lnTo>
                  <a:lnTo>
                    <a:pt x="2457" y="364"/>
                  </a:lnTo>
                  <a:lnTo>
                    <a:pt x="2505" y="421"/>
                  </a:lnTo>
                  <a:lnTo>
                    <a:pt x="2549" y="482"/>
                  </a:lnTo>
                  <a:lnTo>
                    <a:pt x="2589" y="545"/>
                  </a:lnTo>
                  <a:lnTo>
                    <a:pt x="2625" y="612"/>
                  </a:lnTo>
                  <a:lnTo>
                    <a:pt x="2656" y="681"/>
                  </a:lnTo>
                  <a:lnTo>
                    <a:pt x="2682" y="753"/>
                  </a:lnTo>
                  <a:lnTo>
                    <a:pt x="2703" y="827"/>
                  </a:lnTo>
                  <a:lnTo>
                    <a:pt x="2518" y="827"/>
                  </a:lnTo>
                  <a:lnTo>
                    <a:pt x="2494" y="758"/>
                  </a:lnTo>
                  <a:lnTo>
                    <a:pt x="2465" y="691"/>
                  </a:lnTo>
                  <a:lnTo>
                    <a:pt x="2430" y="628"/>
                  </a:lnTo>
                  <a:lnTo>
                    <a:pt x="2391" y="568"/>
                  </a:lnTo>
                  <a:lnTo>
                    <a:pt x="2348" y="511"/>
                  </a:lnTo>
                  <a:lnTo>
                    <a:pt x="2300" y="457"/>
                  </a:lnTo>
                  <a:lnTo>
                    <a:pt x="2248" y="408"/>
                  </a:lnTo>
                  <a:lnTo>
                    <a:pt x="2193" y="362"/>
                  </a:lnTo>
                  <a:lnTo>
                    <a:pt x="2134" y="321"/>
                  </a:lnTo>
                  <a:lnTo>
                    <a:pt x="2072" y="285"/>
                  </a:lnTo>
                  <a:lnTo>
                    <a:pt x="2006" y="254"/>
                  </a:lnTo>
                  <a:lnTo>
                    <a:pt x="1938" y="228"/>
                  </a:lnTo>
                  <a:lnTo>
                    <a:pt x="1868" y="207"/>
                  </a:lnTo>
                  <a:lnTo>
                    <a:pt x="1795" y="191"/>
                  </a:lnTo>
                  <a:lnTo>
                    <a:pt x="1720" y="182"/>
                  </a:lnTo>
                  <a:lnTo>
                    <a:pt x="1644" y="179"/>
                  </a:lnTo>
                  <a:lnTo>
                    <a:pt x="1569" y="182"/>
                  </a:lnTo>
                  <a:lnTo>
                    <a:pt x="1496" y="191"/>
                  </a:lnTo>
                  <a:lnTo>
                    <a:pt x="1425" y="205"/>
                  </a:lnTo>
                  <a:lnTo>
                    <a:pt x="1357" y="225"/>
                  </a:lnTo>
                  <a:lnTo>
                    <a:pt x="1290" y="250"/>
                  </a:lnTo>
                  <a:lnTo>
                    <a:pt x="1227" y="279"/>
                  </a:lnTo>
                  <a:lnTo>
                    <a:pt x="1166" y="314"/>
                  </a:lnTo>
                  <a:lnTo>
                    <a:pt x="1108" y="352"/>
                  </a:lnTo>
                  <a:lnTo>
                    <a:pt x="1053" y="395"/>
                  </a:lnTo>
                  <a:lnTo>
                    <a:pt x="1002" y="442"/>
                  </a:lnTo>
                  <a:lnTo>
                    <a:pt x="954" y="493"/>
                  </a:lnTo>
                  <a:lnTo>
                    <a:pt x="910" y="547"/>
                  </a:lnTo>
                  <a:lnTo>
                    <a:pt x="871" y="605"/>
                  </a:lnTo>
                  <a:lnTo>
                    <a:pt x="836" y="665"/>
                  </a:lnTo>
                  <a:lnTo>
                    <a:pt x="805" y="728"/>
                  </a:lnTo>
                  <a:lnTo>
                    <a:pt x="780" y="794"/>
                  </a:lnTo>
                  <a:lnTo>
                    <a:pt x="759" y="862"/>
                  </a:lnTo>
                  <a:lnTo>
                    <a:pt x="744" y="933"/>
                  </a:lnTo>
                  <a:lnTo>
                    <a:pt x="734" y="1005"/>
                  </a:lnTo>
                  <a:lnTo>
                    <a:pt x="3266" y="1005"/>
                  </a:lnTo>
                  <a:lnTo>
                    <a:pt x="3266" y="1184"/>
                  </a:lnTo>
                  <a:lnTo>
                    <a:pt x="2732" y="1184"/>
                  </a:lnTo>
                  <a:lnTo>
                    <a:pt x="2722" y="1263"/>
                  </a:lnTo>
                  <a:lnTo>
                    <a:pt x="2707" y="1340"/>
                  </a:lnTo>
                  <a:lnTo>
                    <a:pt x="2687" y="1415"/>
                  </a:lnTo>
                  <a:lnTo>
                    <a:pt x="2661" y="1488"/>
                  </a:lnTo>
                  <a:lnTo>
                    <a:pt x="2631" y="1559"/>
                  </a:lnTo>
                  <a:lnTo>
                    <a:pt x="2596" y="1628"/>
                  </a:lnTo>
                  <a:lnTo>
                    <a:pt x="2556" y="1692"/>
                  </a:lnTo>
                  <a:lnTo>
                    <a:pt x="2512" y="1754"/>
                  </a:lnTo>
                  <a:lnTo>
                    <a:pt x="2464" y="1813"/>
                  </a:lnTo>
                  <a:lnTo>
                    <a:pt x="2412" y="1868"/>
                  </a:lnTo>
                  <a:lnTo>
                    <a:pt x="2357" y="1919"/>
                  </a:lnTo>
                  <a:lnTo>
                    <a:pt x="2298" y="1967"/>
                  </a:lnTo>
                  <a:lnTo>
                    <a:pt x="2235" y="2010"/>
                  </a:lnTo>
                  <a:lnTo>
                    <a:pt x="2170" y="2049"/>
                  </a:lnTo>
                  <a:lnTo>
                    <a:pt x="2102" y="2084"/>
                  </a:lnTo>
                  <a:lnTo>
                    <a:pt x="2031" y="2114"/>
                  </a:lnTo>
                  <a:lnTo>
                    <a:pt x="1957" y="2138"/>
                  </a:lnTo>
                  <a:lnTo>
                    <a:pt x="1882" y="2158"/>
                  </a:lnTo>
                  <a:lnTo>
                    <a:pt x="1804" y="2172"/>
                  </a:lnTo>
                  <a:lnTo>
                    <a:pt x="1725" y="2181"/>
                  </a:lnTo>
                  <a:lnTo>
                    <a:pt x="1644" y="2184"/>
                  </a:lnTo>
                  <a:lnTo>
                    <a:pt x="1559" y="2181"/>
                  </a:lnTo>
                  <a:lnTo>
                    <a:pt x="1477" y="2171"/>
                  </a:lnTo>
                  <a:lnTo>
                    <a:pt x="1396" y="2156"/>
                  </a:lnTo>
                  <a:lnTo>
                    <a:pt x="1318" y="2135"/>
                  </a:lnTo>
                  <a:lnTo>
                    <a:pt x="1242" y="2108"/>
                  </a:lnTo>
                  <a:lnTo>
                    <a:pt x="1169" y="2076"/>
                  </a:lnTo>
                  <a:lnTo>
                    <a:pt x="1099" y="2039"/>
                  </a:lnTo>
                  <a:lnTo>
                    <a:pt x="1032" y="1997"/>
                  </a:lnTo>
                  <a:lnTo>
                    <a:pt x="969" y="1951"/>
                  </a:lnTo>
                  <a:lnTo>
                    <a:pt x="909" y="1900"/>
                  </a:lnTo>
                  <a:lnTo>
                    <a:pt x="852" y="1845"/>
                  </a:lnTo>
                  <a:lnTo>
                    <a:pt x="800" y="1786"/>
                  </a:lnTo>
                  <a:lnTo>
                    <a:pt x="752" y="1723"/>
                  </a:lnTo>
                  <a:lnTo>
                    <a:pt x="709" y="1657"/>
                  </a:lnTo>
                  <a:lnTo>
                    <a:pt x="671" y="1587"/>
                  </a:lnTo>
                  <a:lnTo>
                    <a:pt x="637" y="1514"/>
                  </a:lnTo>
                  <a:lnTo>
                    <a:pt x="609" y="1439"/>
                  </a:lnTo>
                  <a:lnTo>
                    <a:pt x="586" y="1362"/>
                  </a:lnTo>
                  <a:lnTo>
                    <a:pt x="771" y="1362"/>
                  </a:lnTo>
                  <a:lnTo>
                    <a:pt x="795" y="1431"/>
                  </a:lnTo>
                  <a:lnTo>
                    <a:pt x="825" y="1496"/>
                  </a:lnTo>
                  <a:lnTo>
                    <a:pt x="859" y="1559"/>
                  </a:lnTo>
                  <a:lnTo>
                    <a:pt x="898" y="1620"/>
                  </a:lnTo>
                  <a:lnTo>
                    <a:pt x="942" y="1677"/>
                  </a:lnTo>
                  <a:lnTo>
                    <a:pt x="989" y="1730"/>
                  </a:lnTo>
                  <a:lnTo>
                    <a:pt x="1041" y="1779"/>
                  </a:lnTo>
                  <a:lnTo>
                    <a:pt x="1096" y="1824"/>
                  </a:lnTo>
                  <a:lnTo>
                    <a:pt x="1155" y="1865"/>
                  </a:lnTo>
                  <a:lnTo>
                    <a:pt x="1217" y="1901"/>
                  </a:lnTo>
                  <a:lnTo>
                    <a:pt x="1282" y="1932"/>
                  </a:lnTo>
                  <a:lnTo>
                    <a:pt x="1350" y="1958"/>
                  </a:lnTo>
                  <a:lnTo>
                    <a:pt x="1420" y="1979"/>
                  </a:lnTo>
                  <a:lnTo>
                    <a:pt x="1493" y="1994"/>
                  </a:lnTo>
                  <a:lnTo>
                    <a:pt x="1567" y="2003"/>
                  </a:lnTo>
                  <a:lnTo>
                    <a:pt x="1644" y="2006"/>
                  </a:lnTo>
                  <a:lnTo>
                    <a:pt x="1718" y="2003"/>
                  </a:lnTo>
                  <a:lnTo>
                    <a:pt x="1790" y="1994"/>
                  </a:lnTo>
                  <a:lnTo>
                    <a:pt x="1861" y="1980"/>
                  </a:lnTo>
                  <a:lnTo>
                    <a:pt x="1929" y="1961"/>
                  </a:lnTo>
                  <a:lnTo>
                    <a:pt x="1995" y="1936"/>
                  </a:lnTo>
                  <a:lnTo>
                    <a:pt x="2059" y="1906"/>
                  </a:lnTo>
                  <a:lnTo>
                    <a:pt x="2120" y="1872"/>
                  </a:lnTo>
                  <a:lnTo>
                    <a:pt x="2178" y="1834"/>
                  </a:lnTo>
                  <a:lnTo>
                    <a:pt x="2233" y="1791"/>
                  </a:lnTo>
                  <a:lnTo>
                    <a:pt x="2284" y="1745"/>
                  </a:lnTo>
                  <a:lnTo>
                    <a:pt x="2331" y="1694"/>
                  </a:lnTo>
                  <a:lnTo>
                    <a:pt x="2375" y="1640"/>
                  </a:lnTo>
                  <a:lnTo>
                    <a:pt x="2415" y="1582"/>
                  </a:lnTo>
                  <a:lnTo>
                    <a:pt x="2450" y="1522"/>
                  </a:lnTo>
                  <a:lnTo>
                    <a:pt x="2481" y="1459"/>
                  </a:lnTo>
                  <a:lnTo>
                    <a:pt x="2507" y="1394"/>
                  </a:lnTo>
                  <a:lnTo>
                    <a:pt x="2527" y="1326"/>
                  </a:lnTo>
                  <a:lnTo>
                    <a:pt x="2543" y="1256"/>
                  </a:lnTo>
                  <a:lnTo>
                    <a:pt x="2553" y="1184"/>
                  </a:lnTo>
                  <a:lnTo>
                    <a:pt x="0" y="1184"/>
                  </a:lnTo>
                  <a:lnTo>
                    <a:pt x="0" y="1005"/>
                  </a:lnTo>
                  <a:lnTo>
                    <a:pt x="555" y="1005"/>
                  </a:lnTo>
                  <a:lnTo>
                    <a:pt x="564" y="926"/>
                  </a:lnTo>
                  <a:lnTo>
                    <a:pt x="579" y="848"/>
                  </a:lnTo>
                  <a:lnTo>
                    <a:pt x="599" y="772"/>
                  </a:lnTo>
                  <a:lnTo>
                    <a:pt x="624" y="699"/>
                  </a:lnTo>
                  <a:lnTo>
                    <a:pt x="655" y="628"/>
                  </a:lnTo>
                  <a:lnTo>
                    <a:pt x="690" y="560"/>
                  </a:lnTo>
                  <a:lnTo>
                    <a:pt x="729" y="495"/>
                  </a:lnTo>
                  <a:lnTo>
                    <a:pt x="773" y="432"/>
                  </a:lnTo>
                  <a:lnTo>
                    <a:pt x="821" y="374"/>
                  </a:lnTo>
                  <a:lnTo>
                    <a:pt x="873" y="318"/>
                  </a:lnTo>
                  <a:lnTo>
                    <a:pt x="929" y="266"/>
                  </a:lnTo>
                  <a:lnTo>
                    <a:pt x="988" y="219"/>
                  </a:lnTo>
                  <a:lnTo>
                    <a:pt x="1051" y="175"/>
                  </a:lnTo>
                  <a:lnTo>
                    <a:pt x="1116" y="136"/>
                  </a:lnTo>
                  <a:lnTo>
                    <a:pt x="1184" y="101"/>
                  </a:lnTo>
                  <a:lnTo>
                    <a:pt x="1255" y="71"/>
                  </a:lnTo>
                  <a:lnTo>
                    <a:pt x="1329" y="46"/>
                  </a:lnTo>
                  <a:lnTo>
                    <a:pt x="1405" y="26"/>
                  </a:lnTo>
                  <a:lnTo>
                    <a:pt x="1482" y="12"/>
                  </a:lnTo>
                  <a:lnTo>
                    <a:pt x="1562" y="3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107399" y="665162"/>
              <a:ext cx="11112" cy="587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26484" y="665162"/>
              <a:ext cx="365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79" y="359"/>
                </a:cxn>
                <a:cxn ang="0">
                  <a:pos x="276" y="359"/>
                </a:cxn>
                <a:cxn ang="0">
                  <a:pos x="276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276" h="441">
                  <a:moveTo>
                    <a:pt x="0" y="0"/>
                  </a:moveTo>
                  <a:lnTo>
                    <a:pt x="79" y="0"/>
                  </a:lnTo>
                  <a:lnTo>
                    <a:pt x="79" y="359"/>
                  </a:lnTo>
                  <a:lnTo>
                    <a:pt x="276" y="359"/>
                  </a:lnTo>
                  <a:lnTo>
                    <a:pt x="276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210583" y="665162"/>
              <a:ext cx="73025" cy="58737"/>
            </a:xfrm>
            <a:custGeom>
              <a:avLst/>
              <a:gdLst/>
              <a:ahLst/>
              <a:cxnLst>
                <a:cxn ang="0">
                  <a:pos x="278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8" y="83"/>
                </a:cxn>
                <a:cxn ang="0">
                  <a:pos x="233" y="0"/>
                </a:cxn>
                <a:cxn ang="0">
                  <a:pos x="322" y="0"/>
                </a:cxn>
                <a:cxn ang="0">
                  <a:pos x="555" y="439"/>
                </a:cxn>
                <a:cxn ang="0">
                  <a:pos x="467" y="439"/>
                </a:cxn>
                <a:cxn ang="0">
                  <a:pos x="422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5" h="439">
                  <a:moveTo>
                    <a:pt x="278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8" y="83"/>
                  </a:lnTo>
                  <a:close/>
                  <a:moveTo>
                    <a:pt x="233" y="0"/>
                  </a:moveTo>
                  <a:lnTo>
                    <a:pt x="322" y="0"/>
                  </a:lnTo>
                  <a:lnTo>
                    <a:pt x="555" y="439"/>
                  </a:lnTo>
                  <a:lnTo>
                    <a:pt x="467" y="439"/>
                  </a:lnTo>
                  <a:lnTo>
                    <a:pt x="422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42347" y="665162"/>
              <a:ext cx="73025" cy="58737"/>
            </a:xfrm>
            <a:custGeom>
              <a:avLst/>
              <a:gdLst/>
              <a:ahLst/>
              <a:cxnLst>
                <a:cxn ang="0">
                  <a:pos x="277" y="83"/>
                </a:cxn>
                <a:cxn ang="0">
                  <a:pos x="175" y="274"/>
                </a:cxn>
                <a:cxn ang="0">
                  <a:pos x="379" y="274"/>
                </a:cxn>
                <a:cxn ang="0">
                  <a:pos x="277" y="83"/>
                </a:cxn>
                <a:cxn ang="0">
                  <a:pos x="233" y="0"/>
                </a:cxn>
                <a:cxn ang="0">
                  <a:pos x="321" y="0"/>
                </a:cxn>
                <a:cxn ang="0">
                  <a:pos x="554" y="439"/>
                </a:cxn>
                <a:cxn ang="0">
                  <a:pos x="466" y="439"/>
                </a:cxn>
                <a:cxn ang="0">
                  <a:pos x="421" y="354"/>
                </a:cxn>
                <a:cxn ang="0">
                  <a:pos x="133" y="354"/>
                </a:cxn>
                <a:cxn ang="0">
                  <a:pos x="88" y="439"/>
                </a:cxn>
                <a:cxn ang="0">
                  <a:pos x="0" y="439"/>
                </a:cxn>
                <a:cxn ang="0">
                  <a:pos x="233" y="0"/>
                </a:cxn>
              </a:cxnLst>
              <a:rect l="0" t="0" r="r" b="b"/>
              <a:pathLst>
                <a:path w="554" h="439">
                  <a:moveTo>
                    <a:pt x="277" y="83"/>
                  </a:moveTo>
                  <a:lnTo>
                    <a:pt x="175" y="274"/>
                  </a:lnTo>
                  <a:lnTo>
                    <a:pt x="379" y="274"/>
                  </a:lnTo>
                  <a:lnTo>
                    <a:pt x="277" y="83"/>
                  </a:lnTo>
                  <a:close/>
                  <a:moveTo>
                    <a:pt x="233" y="0"/>
                  </a:moveTo>
                  <a:lnTo>
                    <a:pt x="321" y="0"/>
                  </a:lnTo>
                  <a:lnTo>
                    <a:pt x="554" y="439"/>
                  </a:lnTo>
                  <a:lnTo>
                    <a:pt x="466" y="439"/>
                  </a:lnTo>
                  <a:lnTo>
                    <a:pt x="421" y="354"/>
                  </a:lnTo>
                  <a:lnTo>
                    <a:pt x="133" y="354"/>
                  </a:lnTo>
                  <a:lnTo>
                    <a:pt x="88" y="439"/>
                  </a:lnTo>
                  <a:lnTo>
                    <a:pt x="0" y="4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75664" y="665162"/>
              <a:ext cx="7461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277" y="356"/>
                </a:cxn>
                <a:cxn ang="0">
                  <a:pos x="466" y="0"/>
                </a:cxn>
                <a:cxn ang="0">
                  <a:pos x="554" y="0"/>
                </a:cxn>
                <a:cxn ang="0">
                  <a:pos x="321" y="439"/>
                </a:cxn>
                <a:cxn ang="0">
                  <a:pos x="233" y="439"/>
                </a:cxn>
                <a:cxn ang="0">
                  <a:pos x="0" y="0"/>
                </a:cxn>
              </a:cxnLst>
              <a:rect l="0" t="0" r="r" b="b"/>
              <a:pathLst>
                <a:path w="554" h="439">
                  <a:moveTo>
                    <a:pt x="0" y="0"/>
                  </a:moveTo>
                  <a:lnTo>
                    <a:pt x="88" y="0"/>
                  </a:lnTo>
                  <a:lnTo>
                    <a:pt x="277" y="356"/>
                  </a:lnTo>
                  <a:lnTo>
                    <a:pt x="466" y="0"/>
                  </a:lnTo>
                  <a:lnTo>
                    <a:pt x="554" y="0"/>
                  </a:lnTo>
                  <a:lnTo>
                    <a:pt x="321" y="439"/>
                  </a:lnTo>
                  <a:lnTo>
                    <a:pt x="233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37547" y="665161"/>
              <a:ext cx="650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0"/>
                </a:cxn>
                <a:cxn ang="0">
                  <a:pos x="408" y="329"/>
                </a:cxn>
                <a:cxn ang="0">
                  <a:pos x="408" y="0"/>
                </a:cxn>
                <a:cxn ang="0">
                  <a:pos x="488" y="0"/>
                </a:cxn>
                <a:cxn ang="0">
                  <a:pos x="488" y="441"/>
                </a:cxn>
                <a:cxn ang="0">
                  <a:pos x="408" y="441"/>
                </a:cxn>
                <a:cxn ang="0">
                  <a:pos x="80" y="112"/>
                </a:cxn>
                <a:cxn ang="0">
                  <a:pos x="80" y="441"/>
                </a:cxn>
                <a:cxn ang="0">
                  <a:pos x="0" y="441"/>
                </a:cxn>
                <a:cxn ang="0">
                  <a:pos x="0" y="0"/>
                </a:cxn>
              </a:cxnLst>
              <a:rect l="0" t="0" r="r" b="b"/>
              <a:pathLst>
                <a:path w="488" h="441">
                  <a:moveTo>
                    <a:pt x="0" y="0"/>
                  </a:moveTo>
                  <a:lnTo>
                    <a:pt x="80" y="0"/>
                  </a:lnTo>
                  <a:lnTo>
                    <a:pt x="408" y="329"/>
                  </a:lnTo>
                  <a:lnTo>
                    <a:pt x="408" y="0"/>
                  </a:lnTo>
                  <a:lnTo>
                    <a:pt x="488" y="0"/>
                  </a:lnTo>
                  <a:lnTo>
                    <a:pt x="488" y="441"/>
                  </a:lnTo>
                  <a:lnTo>
                    <a:pt x="408" y="441"/>
                  </a:lnTo>
                  <a:lnTo>
                    <a:pt x="80" y="112"/>
                  </a:lnTo>
                  <a:lnTo>
                    <a:pt x="8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27988" y="665163"/>
              <a:ext cx="65087" cy="5873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418" y="9"/>
                </a:cxn>
                <a:cxn ang="0">
                  <a:pos x="455" y="35"/>
                </a:cxn>
                <a:cxn ang="0">
                  <a:pos x="433" y="128"/>
                </a:cxn>
                <a:cxn ang="0">
                  <a:pos x="388" y="86"/>
                </a:cxn>
                <a:cxn ang="0">
                  <a:pos x="368" y="80"/>
                </a:cxn>
                <a:cxn ang="0">
                  <a:pos x="112" y="83"/>
                </a:cxn>
                <a:cxn ang="0">
                  <a:pos x="90" y="100"/>
                </a:cxn>
                <a:cxn ang="0">
                  <a:pos x="81" y="130"/>
                </a:cxn>
                <a:cxn ang="0">
                  <a:pos x="90" y="159"/>
                </a:cxn>
                <a:cxn ang="0">
                  <a:pos x="112" y="177"/>
                </a:cxn>
                <a:cxn ang="0">
                  <a:pos x="375" y="180"/>
                </a:cxn>
                <a:cxn ang="0">
                  <a:pos x="419" y="191"/>
                </a:cxn>
                <a:cxn ang="0">
                  <a:pos x="456" y="218"/>
                </a:cxn>
                <a:cxn ang="0">
                  <a:pos x="480" y="259"/>
                </a:cxn>
                <a:cxn ang="0">
                  <a:pos x="489" y="309"/>
                </a:cxn>
                <a:cxn ang="0">
                  <a:pos x="480" y="359"/>
                </a:cxn>
                <a:cxn ang="0">
                  <a:pos x="456" y="400"/>
                </a:cxn>
                <a:cxn ang="0">
                  <a:pos x="419" y="428"/>
                </a:cxn>
                <a:cxn ang="0">
                  <a:pos x="375" y="439"/>
                </a:cxn>
                <a:cxn ang="0">
                  <a:pos x="93" y="437"/>
                </a:cxn>
                <a:cxn ang="0">
                  <a:pos x="53" y="419"/>
                </a:cxn>
                <a:cxn ang="0">
                  <a:pos x="0" y="368"/>
                </a:cxn>
                <a:cxn ang="0">
                  <a:pos x="93" y="346"/>
                </a:cxn>
                <a:cxn ang="0">
                  <a:pos x="111" y="357"/>
                </a:cxn>
                <a:cxn ang="0">
                  <a:pos x="365" y="359"/>
                </a:cxn>
                <a:cxn ang="0">
                  <a:pos x="391" y="349"/>
                </a:cxn>
                <a:cxn ang="0">
                  <a:pos x="407" y="325"/>
                </a:cxn>
                <a:cxn ang="0">
                  <a:pos x="407" y="294"/>
                </a:cxn>
                <a:cxn ang="0">
                  <a:pos x="391" y="269"/>
                </a:cxn>
                <a:cxn ang="0">
                  <a:pos x="365" y="259"/>
                </a:cxn>
                <a:cxn ang="0">
                  <a:pos x="92" y="256"/>
                </a:cxn>
                <a:cxn ang="0">
                  <a:pos x="51" y="236"/>
                </a:cxn>
                <a:cxn ang="0">
                  <a:pos x="20" y="202"/>
                </a:cxn>
                <a:cxn ang="0">
                  <a:pos x="3" y="156"/>
                </a:cxn>
                <a:cxn ang="0">
                  <a:pos x="3" y="104"/>
                </a:cxn>
                <a:cxn ang="0">
                  <a:pos x="20" y="58"/>
                </a:cxn>
                <a:cxn ang="0">
                  <a:pos x="51" y="23"/>
                </a:cxn>
                <a:cxn ang="0">
                  <a:pos x="92" y="3"/>
                </a:cxn>
              </a:cxnLst>
              <a:rect l="0" t="0" r="r" b="b"/>
              <a:pathLst>
                <a:path w="490" h="439">
                  <a:moveTo>
                    <a:pt x="115" y="0"/>
                  </a:moveTo>
                  <a:lnTo>
                    <a:pt x="375" y="0"/>
                  </a:lnTo>
                  <a:lnTo>
                    <a:pt x="397" y="2"/>
                  </a:lnTo>
                  <a:lnTo>
                    <a:pt x="418" y="9"/>
                  </a:lnTo>
                  <a:lnTo>
                    <a:pt x="438" y="20"/>
                  </a:lnTo>
                  <a:lnTo>
                    <a:pt x="455" y="35"/>
                  </a:lnTo>
                  <a:lnTo>
                    <a:pt x="490" y="71"/>
                  </a:lnTo>
                  <a:lnTo>
                    <a:pt x="433" y="128"/>
                  </a:lnTo>
                  <a:lnTo>
                    <a:pt x="397" y="93"/>
                  </a:lnTo>
                  <a:lnTo>
                    <a:pt x="388" y="86"/>
                  </a:lnTo>
                  <a:lnTo>
                    <a:pt x="379" y="82"/>
                  </a:lnTo>
                  <a:lnTo>
                    <a:pt x="368" y="80"/>
                  </a:lnTo>
                  <a:lnTo>
                    <a:pt x="126" y="80"/>
                  </a:lnTo>
                  <a:lnTo>
                    <a:pt x="112" y="83"/>
                  </a:lnTo>
                  <a:lnTo>
                    <a:pt x="99" y="90"/>
                  </a:lnTo>
                  <a:lnTo>
                    <a:pt x="90" y="100"/>
                  </a:lnTo>
                  <a:lnTo>
                    <a:pt x="83" y="114"/>
                  </a:lnTo>
                  <a:lnTo>
                    <a:pt x="81" y="130"/>
                  </a:lnTo>
                  <a:lnTo>
                    <a:pt x="83" y="146"/>
                  </a:lnTo>
                  <a:lnTo>
                    <a:pt x="90" y="159"/>
                  </a:lnTo>
                  <a:lnTo>
                    <a:pt x="99" y="170"/>
                  </a:lnTo>
                  <a:lnTo>
                    <a:pt x="112" y="177"/>
                  </a:lnTo>
                  <a:lnTo>
                    <a:pt x="126" y="180"/>
                  </a:lnTo>
                  <a:lnTo>
                    <a:pt x="375" y="180"/>
                  </a:lnTo>
                  <a:lnTo>
                    <a:pt x="398" y="183"/>
                  </a:lnTo>
                  <a:lnTo>
                    <a:pt x="419" y="191"/>
                  </a:lnTo>
                  <a:lnTo>
                    <a:pt x="439" y="203"/>
                  </a:lnTo>
                  <a:lnTo>
                    <a:pt x="456" y="218"/>
                  </a:lnTo>
                  <a:lnTo>
                    <a:pt x="470" y="237"/>
                  </a:lnTo>
                  <a:lnTo>
                    <a:pt x="480" y="259"/>
                  </a:lnTo>
                  <a:lnTo>
                    <a:pt x="487" y="283"/>
                  </a:lnTo>
                  <a:lnTo>
                    <a:pt x="489" y="309"/>
                  </a:lnTo>
                  <a:lnTo>
                    <a:pt x="487" y="335"/>
                  </a:lnTo>
                  <a:lnTo>
                    <a:pt x="480" y="359"/>
                  </a:lnTo>
                  <a:lnTo>
                    <a:pt x="470" y="381"/>
                  </a:lnTo>
                  <a:lnTo>
                    <a:pt x="456" y="400"/>
                  </a:lnTo>
                  <a:lnTo>
                    <a:pt x="439" y="416"/>
                  </a:lnTo>
                  <a:lnTo>
                    <a:pt x="419" y="428"/>
                  </a:lnTo>
                  <a:lnTo>
                    <a:pt x="398" y="436"/>
                  </a:lnTo>
                  <a:lnTo>
                    <a:pt x="375" y="439"/>
                  </a:lnTo>
                  <a:lnTo>
                    <a:pt x="116" y="439"/>
                  </a:lnTo>
                  <a:lnTo>
                    <a:pt x="93" y="437"/>
                  </a:lnTo>
                  <a:lnTo>
                    <a:pt x="72" y="430"/>
                  </a:lnTo>
                  <a:lnTo>
                    <a:pt x="53" y="419"/>
                  </a:lnTo>
                  <a:lnTo>
                    <a:pt x="36" y="404"/>
                  </a:lnTo>
                  <a:lnTo>
                    <a:pt x="0" y="368"/>
                  </a:lnTo>
                  <a:lnTo>
                    <a:pt x="57" y="311"/>
                  </a:lnTo>
                  <a:lnTo>
                    <a:pt x="93" y="346"/>
                  </a:lnTo>
                  <a:lnTo>
                    <a:pt x="102" y="353"/>
                  </a:lnTo>
                  <a:lnTo>
                    <a:pt x="111" y="357"/>
                  </a:lnTo>
                  <a:lnTo>
                    <a:pt x="122" y="359"/>
                  </a:lnTo>
                  <a:lnTo>
                    <a:pt x="365" y="359"/>
                  </a:lnTo>
                  <a:lnTo>
                    <a:pt x="379" y="356"/>
                  </a:lnTo>
                  <a:lnTo>
                    <a:pt x="391" y="349"/>
                  </a:lnTo>
                  <a:lnTo>
                    <a:pt x="401" y="339"/>
                  </a:lnTo>
                  <a:lnTo>
                    <a:pt x="407" y="325"/>
                  </a:lnTo>
                  <a:lnTo>
                    <a:pt x="409" y="309"/>
                  </a:lnTo>
                  <a:lnTo>
                    <a:pt x="407" y="294"/>
                  </a:lnTo>
                  <a:lnTo>
                    <a:pt x="401" y="280"/>
                  </a:lnTo>
                  <a:lnTo>
                    <a:pt x="391" y="269"/>
                  </a:lnTo>
                  <a:lnTo>
                    <a:pt x="379" y="262"/>
                  </a:lnTo>
                  <a:lnTo>
                    <a:pt x="365" y="259"/>
                  </a:lnTo>
                  <a:lnTo>
                    <a:pt x="115" y="259"/>
                  </a:lnTo>
                  <a:lnTo>
                    <a:pt x="92" y="256"/>
                  </a:lnTo>
                  <a:lnTo>
                    <a:pt x="71" y="248"/>
                  </a:lnTo>
                  <a:lnTo>
                    <a:pt x="51" y="236"/>
                  </a:lnTo>
                  <a:lnTo>
                    <a:pt x="34" y="221"/>
                  </a:lnTo>
                  <a:lnTo>
                    <a:pt x="20" y="202"/>
                  </a:lnTo>
                  <a:lnTo>
                    <a:pt x="10" y="180"/>
                  </a:lnTo>
                  <a:lnTo>
                    <a:pt x="3" y="156"/>
                  </a:lnTo>
                  <a:lnTo>
                    <a:pt x="1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0" y="58"/>
                  </a:lnTo>
                  <a:lnTo>
                    <a:pt x="34" y="39"/>
                  </a:lnTo>
                  <a:lnTo>
                    <a:pt x="51" y="23"/>
                  </a:lnTo>
                  <a:lnTo>
                    <a:pt x="71" y="11"/>
                  </a:lnTo>
                  <a:lnTo>
                    <a:pt x="92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Espaço Reservado para Título 8"/>
          <p:cNvSpPr txBox="1">
            <a:spLocks/>
          </p:cNvSpPr>
          <p:nvPr/>
        </p:nvSpPr>
        <p:spPr>
          <a:xfrm>
            <a:off x="1475656" y="435521"/>
            <a:ext cx="6696744" cy="263525"/>
          </a:xfrm>
          <a:prstGeom prst="rect">
            <a:avLst/>
          </a:prstGeom>
        </p:spPr>
        <p:txBody>
          <a:bodyPr lIns="0" rIns="0" bIns="0"/>
          <a:lstStyle/>
          <a:p>
            <a:pPr eaLnBrk="0" hangingPunct="0">
              <a:defRPr/>
            </a:pPr>
            <a:r>
              <a:rPr lang="pt-BR" sz="1700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Sindicato Nacional da Indústria da Construção e Reparação Naval e Offshore</a:t>
            </a:r>
            <a:endParaRPr lang="en-US" sz="1700" dirty="0">
              <a:solidFill>
                <a:prstClr val="white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285895" y="241805"/>
            <a:ext cx="576545" cy="162245"/>
            <a:chOff x="6664325" y="307975"/>
            <a:chExt cx="631826" cy="177801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7296150" y="403225"/>
              <a:ext cx="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227888" y="403225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7227888" y="392113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7216775" y="373063"/>
              <a:ext cx="1111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216775" y="3619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183438" y="361950"/>
              <a:ext cx="33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7183438" y="3492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7183438" y="336550"/>
              <a:ext cx="476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7153275" y="336550"/>
              <a:ext cx="30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7131050" y="309563"/>
              <a:ext cx="22225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7110413" y="307975"/>
              <a:ext cx="206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7110413" y="307975"/>
              <a:ext cx="0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7096125" y="3365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096125" y="336550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7088188" y="3460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7088188" y="346075"/>
              <a:ext cx="635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7083425" y="365125"/>
              <a:ext cx="11113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7072313" y="3857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7061200" y="385763"/>
              <a:ext cx="11113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7011988" y="403225"/>
              <a:ext cx="492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7011988" y="385763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011988" y="385763"/>
              <a:ext cx="269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7038975" y="36988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6972300" y="3698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951663" y="369888"/>
              <a:ext cx="2063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6951663" y="376238"/>
              <a:ext cx="0" cy="269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6946900" y="4032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6946900" y="3635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6880225" y="349250"/>
              <a:ext cx="66675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6837363" y="349250"/>
              <a:ext cx="42863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 flipV="1">
              <a:off x="6829425" y="36830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6829425" y="368300"/>
              <a:ext cx="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 flipV="1">
              <a:off x="6829425" y="384175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V="1">
              <a:off x="6835775" y="374650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6837363" y="357188"/>
              <a:ext cx="44450" cy="174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881813" y="357188"/>
              <a:ext cx="49213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6931025" y="369888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>
              <a:off x="6924675" y="4032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924675" y="4032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 flipV="1">
              <a:off x="6913563" y="415925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6913563" y="415925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6707188" y="431800"/>
              <a:ext cx="2063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6707188" y="4318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683375" y="436563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6664325" y="436563"/>
              <a:ext cx="1905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6664325" y="446088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6678613" y="446088"/>
              <a:ext cx="158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6664325" y="45561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664325" y="4556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6669088" y="4572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6672263" y="46037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6673850" y="4635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6675438" y="4667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6677025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678613" y="4730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6678613" y="47625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6680200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66817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66833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6684963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6686550" y="4841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6689725" y="482600"/>
              <a:ext cx="5619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7251700" y="48260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72532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256463" y="47942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7256463" y="4778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7258050" y="47625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7259638" y="47466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7259638" y="4714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7259638" y="4667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7261225" y="458788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7265988" y="450850"/>
              <a:ext cx="4763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7270750" y="444500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7277100" y="43656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7283450" y="43021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7289800" y="423863"/>
              <a:ext cx="635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7668344" y="60148"/>
            <a:ext cx="436029" cy="391124"/>
            <a:chOff x="8332788" y="57150"/>
            <a:chExt cx="477837" cy="428626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V="1">
              <a:off x="8736013" y="392113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 flipH="1" flipV="1">
              <a:off x="8726488" y="379413"/>
              <a:ext cx="952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 flipV="1">
              <a:off x="8726488" y="365125"/>
              <a:ext cx="1270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8739188" y="350838"/>
              <a:ext cx="71437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Line 101"/>
            <p:cNvSpPr>
              <a:spLocks noChangeShapeType="1"/>
            </p:cNvSpPr>
            <p:nvPr/>
          </p:nvSpPr>
          <p:spPr bwMode="auto">
            <a:xfrm flipV="1">
              <a:off x="8810625" y="3460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 flipH="1">
              <a:off x="8691563" y="346075"/>
              <a:ext cx="1190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Line 103"/>
            <p:cNvSpPr>
              <a:spLocks noChangeShapeType="1"/>
            </p:cNvSpPr>
            <p:nvPr/>
          </p:nvSpPr>
          <p:spPr bwMode="auto">
            <a:xfrm flipV="1">
              <a:off x="8691563" y="327025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H="1">
              <a:off x="8653463" y="327025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>
              <a:off x="8653463" y="327025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 flipH="1">
              <a:off x="8645525" y="341313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>
              <a:off x="8645525" y="3413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H="1">
              <a:off x="8593138" y="354013"/>
              <a:ext cx="5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 flipV="1">
              <a:off x="8589963" y="34766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flipH="1">
              <a:off x="8553450" y="347663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Line 111"/>
            <p:cNvSpPr>
              <a:spLocks noChangeShapeType="1"/>
            </p:cNvSpPr>
            <p:nvPr/>
          </p:nvSpPr>
          <p:spPr bwMode="auto">
            <a:xfrm flipV="1">
              <a:off x="8553450" y="339725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 flipV="1">
              <a:off x="8564563" y="325438"/>
              <a:ext cx="0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H="1">
              <a:off x="8543925" y="325438"/>
              <a:ext cx="206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14"/>
            <p:cNvSpPr>
              <a:spLocks noChangeShapeType="1"/>
            </p:cNvSpPr>
            <p:nvPr/>
          </p:nvSpPr>
          <p:spPr bwMode="auto">
            <a:xfrm flipV="1">
              <a:off x="8543925" y="301625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Line 115"/>
            <p:cNvSpPr>
              <a:spLocks noChangeShapeType="1"/>
            </p:cNvSpPr>
            <p:nvPr/>
          </p:nvSpPr>
          <p:spPr bwMode="auto">
            <a:xfrm flipH="1" flipV="1">
              <a:off x="8534400" y="293688"/>
              <a:ext cx="9525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Line 116"/>
            <p:cNvSpPr>
              <a:spLocks noChangeShapeType="1"/>
            </p:cNvSpPr>
            <p:nvPr/>
          </p:nvSpPr>
          <p:spPr bwMode="auto">
            <a:xfrm flipH="1" flipV="1">
              <a:off x="8532813" y="204788"/>
              <a:ext cx="1587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H="1" flipV="1">
              <a:off x="8509000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H="1" flipV="1">
              <a:off x="8486775" y="57150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Line 119"/>
            <p:cNvSpPr>
              <a:spLocks noChangeShapeType="1"/>
            </p:cNvSpPr>
            <p:nvPr/>
          </p:nvSpPr>
          <p:spPr bwMode="auto">
            <a:xfrm flipH="1">
              <a:off x="8480425" y="57150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Line 120"/>
            <p:cNvSpPr>
              <a:spLocks noChangeShapeType="1"/>
            </p:cNvSpPr>
            <p:nvPr/>
          </p:nvSpPr>
          <p:spPr bwMode="auto">
            <a:xfrm flipH="1">
              <a:off x="8456613" y="57150"/>
              <a:ext cx="23812" cy="147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>
              <a:off x="8456613" y="2047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Line 122"/>
            <p:cNvSpPr>
              <a:spLocks noChangeShapeType="1"/>
            </p:cNvSpPr>
            <p:nvPr/>
          </p:nvSpPr>
          <p:spPr bwMode="auto">
            <a:xfrm flipH="1">
              <a:off x="8445500" y="293688"/>
              <a:ext cx="11112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Line 123"/>
            <p:cNvSpPr>
              <a:spLocks noChangeShapeType="1"/>
            </p:cNvSpPr>
            <p:nvPr/>
          </p:nvSpPr>
          <p:spPr bwMode="auto">
            <a:xfrm flipH="1">
              <a:off x="8434388" y="301625"/>
              <a:ext cx="11112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124"/>
            <p:cNvSpPr>
              <a:spLocks noChangeShapeType="1"/>
            </p:cNvSpPr>
            <p:nvPr/>
          </p:nvSpPr>
          <p:spPr bwMode="auto">
            <a:xfrm>
              <a:off x="8434388" y="311150"/>
              <a:ext cx="0" cy="301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Line 125"/>
            <p:cNvSpPr>
              <a:spLocks noChangeShapeType="1"/>
            </p:cNvSpPr>
            <p:nvPr/>
          </p:nvSpPr>
          <p:spPr bwMode="auto">
            <a:xfrm flipH="1">
              <a:off x="8412163" y="341313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Line 126"/>
            <p:cNvSpPr>
              <a:spLocks noChangeShapeType="1"/>
            </p:cNvSpPr>
            <p:nvPr/>
          </p:nvSpPr>
          <p:spPr bwMode="auto">
            <a:xfrm flipV="1">
              <a:off x="8412163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Line 127"/>
            <p:cNvSpPr>
              <a:spLocks noChangeShapeType="1"/>
            </p:cNvSpPr>
            <p:nvPr/>
          </p:nvSpPr>
          <p:spPr bwMode="auto">
            <a:xfrm flipH="1">
              <a:off x="8375650" y="325438"/>
              <a:ext cx="365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/>
          </p:nvSpPr>
          <p:spPr bwMode="auto">
            <a:xfrm>
              <a:off x="8375650" y="325438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129"/>
            <p:cNvSpPr>
              <a:spLocks noChangeShapeType="1"/>
            </p:cNvSpPr>
            <p:nvPr/>
          </p:nvSpPr>
          <p:spPr bwMode="auto">
            <a:xfrm>
              <a:off x="8375650" y="341313"/>
              <a:ext cx="635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130"/>
            <p:cNvSpPr>
              <a:spLocks noChangeShapeType="1"/>
            </p:cNvSpPr>
            <p:nvPr/>
          </p:nvSpPr>
          <p:spPr bwMode="auto">
            <a:xfrm flipH="1">
              <a:off x="8351838" y="349250"/>
              <a:ext cx="30162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/>
          </p:nvSpPr>
          <p:spPr bwMode="auto">
            <a:xfrm flipH="1">
              <a:off x="8332788" y="365125"/>
              <a:ext cx="19050" cy="206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Line 132"/>
            <p:cNvSpPr>
              <a:spLocks noChangeShapeType="1"/>
            </p:cNvSpPr>
            <p:nvPr/>
          </p:nvSpPr>
          <p:spPr bwMode="auto">
            <a:xfrm flipH="1">
              <a:off x="8332788" y="385763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Line 133"/>
            <p:cNvSpPr>
              <a:spLocks noChangeShapeType="1"/>
            </p:cNvSpPr>
            <p:nvPr/>
          </p:nvSpPr>
          <p:spPr bwMode="auto">
            <a:xfrm>
              <a:off x="8332788" y="395288"/>
              <a:ext cx="793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/>
          </p:nvSpPr>
          <p:spPr bwMode="auto">
            <a:xfrm>
              <a:off x="8340725" y="395288"/>
              <a:ext cx="0" cy="889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135"/>
            <p:cNvSpPr>
              <a:spLocks noChangeShapeType="1"/>
            </p:cNvSpPr>
            <p:nvPr/>
          </p:nvSpPr>
          <p:spPr bwMode="auto">
            <a:xfrm>
              <a:off x="8340725" y="484188"/>
              <a:ext cx="8731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Line 136"/>
            <p:cNvSpPr>
              <a:spLocks noChangeShapeType="1"/>
            </p:cNvSpPr>
            <p:nvPr/>
          </p:nvSpPr>
          <p:spPr bwMode="auto">
            <a:xfrm flipV="1">
              <a:off x="8428038" y="407988"/>
              <a:ext cx="1587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Line 137"/>
            <p:cNvSpPr>
              <a:spLocks noChangeShapeType="1"/>
            </p:cNvSpPr>
            <p:nvPr/>
          </p:nvSpPr>
          <p:spPr bwMode="auto">
            <a:xfrm flipV="1">
              <a:off x="842962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 flipV="1">
              <a:off x="8431213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 flipV="1">
              <a:off x="8432800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 flipV="1">
              <a:off x="8434388" y="401638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 flipV="1">
              <a:off x="8435975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142"/>
            <p:cNvSpPr>
              <a:spLocks noChangeShapeType="1"/>
            </p:cNvSpPr>
            <p:nvPr/>
          </p:nvSpPr>
          <p:spPr bwMode="auto">
            <a:xfrm flipV="1">
              <a:off x="8439150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Line 143"/>
            <p:cNvSpPr>
              <a:spLocks noChangeShapeType="1"/>
            </p:cNvSpPr>
            <p:nvPr/>
          </p:nvSpPr>
          <p:spPr bwMode="auto">
            <a:xfrm flipV="1">
              <a:off x="8442325" y="400050"/>
              <a:ext cx="381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Line 144"/>
            <p:cNvSpPr>
              <a:spLocks noChangeShapeType="1"/>
            </p:cNvSpPr>
            <p:nvPr/>
          </p:nvSpPr>
          <p:spPr bwMode="auto">
            <a:xfrm>
              <a:off x="8480425" y="400050"/>
              <a:ext cx="47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Line 145"/>
            <p:cNvSpPr>
              <a:spLocks noChangeShapeType="1"/>
            </p:cNvSpPr>
            <p:nvPr/>
          </p:nvSpPr>
          <p:spPr bwMode="auto">
            <a:xfrm>
              <a:off x="8485188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Line 146"/>
            <p:cNvSpPr>
              <a:spLocks noChangeShapeType="1"/>
            </p:cNvSpPr>
            <p:nvPr/>
          </p:nvSpPr>
          <p:spPr bwMode="auto">
            <a:xfrm>
              <a:off x="8488363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Line 147"/>
            <p:cNvSpPr>
              <a:spLocks noChangeShapeType="1"/>
            </p:cNvSpPr>
            <p:nvPr/>
          </p:nvSpPr>
          <p:spPr bwMode="auto">
            <a:xfrm>
              <a:off x="8489950" y="4016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Line 148"/>
            <p:cNvSpPr>
              <a:spLocks noChangeShapeType="1"/>
            </p:cNvSpPr>
            <p:nvPr/>
          </p:nvSpPr>
          <p:spPr bwMode="auto">
            <a:xfrm>
              <a:off x="8493125" y="403225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Line 149"/>
            <p:cNvSpPr>
              <a:spLocks noChangeShapeType="1"/>
            </p:cNvSpPr>
            <p:nvPr/>
          </p:nvSpPr>
          <p:spPr bwMode="auto">
            <a:xfrm>
              <a:off x="8494713" y="4048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150"/>
            <p:cNvSpPr>
              <a:spLocks noChangeShapeType="1"/>
            </p:cNvSpPr>
            <p:nvPr/>
          </p:nvSpPr>
          <p:spPr bwMode="auto">
            <a:xfrm>
              <a:off x="8494713" y="40798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Line 151"/>
            <p:cNvSpPr>
              <a:spLocks noChangeShapeType="1"/>
            </p:cNvSpPr>
            <p:nvPr/>
          </p:nvSpPr>
          <p:spPr bwMode="auto">
            <a:xfrm>
              <a:off x="8496300" y="4111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" name="Line 152"/>
            <p:cNvSpPr>
              <a:spLocks noChangeShapeType="1"/>
            </p:cNvSpPr>
            <p:nvPr/>
          </p:nvSpPr>
          <p:spPr bwMode="auto">
            <a:xfrm>
              <a:off x="8496300" y="414338"/>
              <a:ext cx="0" cy="714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" name="Line 153"/>
            <p:cNvSpPr>
              <a:spLocks noChangeShapeType="1"/>
            </p:cNvSpPr>
            <p:nvPr/>
          </p:nvSpPr>
          <p:spPr bwMode="auto">
            <a:xfrm flipV="1">
              <a:off x="8496300" y="484188"/>
              <a:ext cx="8413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" name="Line 154"/>
            <p:cNvSpPr>
              <a:spLocks noChangeShapeType="1"/>
            </p:cNvSpPr>
            <p:nvPr/>
          </p:nvSpPr>
          <p:spPr bwMode="auto">
            <a:xfrm flipV="1">
              <a:off x="8580438" y="450850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Line 155"/>
            <p:cNvSpPr>
              <a:spLocks noChangeShapeType="1"/>
            </p:cNvSpPr>
            <p:nvPr/>
          </p:nvSpPr>
          <p:spPr bwMode="auto">
            <a:xfrm flipH="1" flipV="1">
              <a:off x="8580438" y="417513"/>
              <a:ext cx="0" cy="333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Line 156"/>
            <p:cNvSpPr>
              <a:spLocks noChangeShapeType="1"/>
            </p:cNvSpPr>
            <p:nvPr/>
          </p:nvSpPr>
          <p:spPr bwMode="auto">
            <a:xfrm flipV="1">
              <a:off x="8580438" y="4143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Line 157"/>
            <p:cNvSpPr>
              <a:spLocks noChangeShapeType="1"/>
            </p:cNvSpPr>
            <p:nvPr/>
          </p:nvSpPr>
          <p:spPr bwMode="auto">
            <a:xfrm flipV="1">
              <a:off x="8580438" y="40957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" name="Line 158"/>
            <p:cNvSpPr>
              <a:spLocks noChangeShapeType="1"/>
            </p:cNvSpPr>
            <p:nvPr/>
          </p:nvSpPr>
          <p:spPr bwMode="auto">
            <a:xfrm flipV="1">
              <a:off x="8580438" y="406400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 flipV="1">
              <a:off x="8582025" y="404813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 flipV="1">
              <a:off x="8583613" y="401638"/>
              <a:ext cx="1587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8585200" y="401638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8586788" y="4000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8589963" y="400050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8593138" y="400050"/>
              <a:ext cx="508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Line 165"/>
            <p:cNvSpPr>
              <a:spLocks noChangeShapeType="1"/>
            </p:cNvSpPr>
            <p:nvPr/>
          </p:nvSpPr>
          <p:spPr bwMode="auto">
            <a:xfrm>
              <a:off x="8643938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Line 166"/>
            <p:cNvSpPr>
              <a:spLocks noChangeShapeType="1"/>
            </p:cNvSpPr>
            <p:nvPr/>
          </p:nvSpPr>
          <p:spPr bwMode="auto">
            <a:xfrm>
              <a:off x="8645525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8647113" y="400050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8648700" y="40005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8650288" y="40163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8650288" y="403225"/>
              <a:ext cx="15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8651875" y="4032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8651875" y="406400"/>
              <a:ext cx="1587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8653463" y="407988"/>
              <a:ext cx="0" cy="762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>
              <a:off x="8653463" y="484188"/>
              <a:ext cx="825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8470900" y="117475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8462963" y="161925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>
              <a:off x="8456613" y="207963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5" name="Line 178"/>
            <p:cNvSpPr>
              <a:spLocks noChangeShapeType="1"/>
            </p:cNvSpPr>
            <p:nvPr/>
          </p:nvSpPr>
          <p:spPr bwMode="auto">
            <a:xfrm flipV="1">
              <a:off x="8456613" y="230188"/>
              <a:ext cx="762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" name="Line 179"/>
            <p:cNvSpPr>
              <a:spLocks noChangeShapeType="1"/>
            </p:cNvSpPr>
            <p:nvPr/>
          </p:nvSpPr>
          <p:spPr bwMode="auto">
            <a:xfrm>
              <a:off x="8456613" y="2555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" name="Line 180"/>
            <p:cNvSpPr>
              <a:spLocks noChangeShapeType="1"/>
            </p:cNvSpPr>
            <p:nvPr/>
          </p:nvSpPr>
          <p:spPr bwMode="auto">
            <a:xfrm>
              <a:off x="8456613" y="2809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8" name="Line 181"/>
            <p:cNvSpPr>
              <a:spLocks noChangeShapeType="1"/>
            </p:cNvSpPr>
            <p:nvPr/>
          </p:nvSpPr>
          <p:spPr bwMode="auto">
            <a:xfrm>
              <a:off x="8456613" y="293688"/>
              <a:ext cx="777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" name="Line 182"/>
            <p:cNvSpPr>
              <a:spLocks noChangeShapeType="1"/>
            </p:cNvSpPr>
            <p:nvPr/>
          </p:nvSpPr>
          <p:spPr bwMode="auto">
            <a:xfrm flipH="1">
              <a:off x="8467725" y="2936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Line 183"/>
            <p:cNvSpPr>
              <a:spLocks noChangeShapeType="1"/>
            </p:cNvSpPr>
            <p:nvPr/>
          </p:nvSpPr>
          <p:spPr bwMode="auto">
            <a:xfrm flipV="1">
              <a:off x="8467725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Line 184"/>
            <p:cNvSpPr>
              <a:spLocks noChangeShapeType="1"/>
            </p:cNvSpPr>
            <p:nvPr/>
          </p:nvSpPr>
          <p:spPr bwMode="auto">
            <a:xfrm flipV="1">
              <a:off x="8467725" y="57150"/>
              <a:ext cx="19050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>
              <a:off x="8504238" y="57150"/>
              <a:ext cx="17462" cy="150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3" name="Line 186"/>
            <p:cNvSpPr>
              <a:spLocks noChangeShapeType="1"/>
            </p:cNvSpPr>
            <p:nvPr/>
          </p:nvSpPr>
          <p:spPr bwMode="auto">
            <a:xfrm>
              <a:off x="8521700" y="207963"/>
              <a:ext cx="0" cy="857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4" name="Grupo 183"/>
          <p:cNvGrpSpPr/>
          <p:nvPr/>
        </p:nvGrpSpPr>
        <p:grpSpPr>
          <a:xfrm>
            <a:off x="4577991" y="253394"/>
            <a:ext cx="775004" cy="149207"/>
            <a:chOff x="4792663" y="320675"/>
            <a:chExt cx="849313" cy="1635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185" name="Line 191"/>
            <p:cNvSpPr>
              <a:spLocks noChangeShapeType="1"/>
            </p:cNvSpPr>
            <p:nvPr/>
          </p:nvSpPr>
          <p:spPr bwMode="auto">
            <a:xfrm>
              <a:off x="5060950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6" name="Line 192"/>
            <p:cNvSpPr>
              <a:spLocks noChangeShapeType="1"/>
            </p:cNvSpPr>
            <p:nvPr/>
          </p:nvSpPr>
          <p:spPr bwMode="auto">
            <a:xfrm>
              <a:off x="5294313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7" name="Line 193"/>
            <p:cNvSpPr>
              <a:spLocks noChangeShapeType="1"/>
            </p:cNvSpPr>
            <p:nvPr/>
          </p:nvSpPr>
          <p:spPr bwMode="auto">
            <a:xfrm flipV="1">
              <a:off x="5640388" y="4794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 flipV="1">
              <a:off x="5641975" y="4762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9" name="Line 195"/>
            <p:cNvSpPr>
              <a:spLocks noChangeShapeType="1"/>
            </p:cNvSpPr>
            <p:nvPr/>
          </p:nvSpPr>
          <p:spPr bwMode="auto">
            <a:xfrm flipH="1" flipV="1">
              <a:off x="5641975" y="471488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0" name="Line 196"/>
            <p:cNvSpPr>
              <a:spLocks noChangeShapeType="1"/>
            </p:cNvSpPr>
            <p:nvPr/>
          </p:nvSpPr>
          <p:spPr bwMode="auto">
            <a:xfrm flipH="1" flipV="1">
              <a:off x="5640388" y="4699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 flipH="1" flipV="1">
              <a:off x="5638800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2" name="Line 198"/>
            <p:cNvSpPr>
              <a:spLocks noChangeShapeType="1"/>
            </p:cNvSpPr>
            <p:nvPr/>
          </p:nvSpPr>
          <p:spPr bwMode="auto">
            <a:xfrm flipH="1" flipV="1">
              <a:off x="5635625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3" name="Line 199"/>
            <p:cNvSpPr>
              <a:spLocks noChangeShapeType="1"/>
            </p:cNvSpPr>
            <p:nvPr/>
          </p:nvSpPr>
          <p:spPr bwMode="auto">
            <a:xfrm flipH="1" flipV="1">
              <a:off x="5632450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" name="Line 200"/>
            <p:cNvSpPr>
              <a:spLocks noChangeShapeType="1"/>
            </p:cNvSpPr>
            <p:nvPr/>
          </p:nvSpPr>
          <p:spPr bwMode="auto">
            <a:xfrm flipH="1" flipV="1">
              <a:off x="562927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5" name="Line 201"/>
            <p:cNvSpPr>
              <a:spLocks noChangeShapeType="1"/>
            </p:cNvSpPr>
            <p:nvPr/>
          </p:nvSpPr>
          <p:spPr bwMode="auto">
            <a:xfrm flipH="1">
              <a:off x="5626100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Line 202"/>
            <p:cNvSpPr>
              <a:spLocks noChangeShapeType="1"/>
            </p:cNvSpPr>
            <p:nvPr/>
          </p:nvSpPr>
          <p:spPr bwMode="auto">
            <a:xfrm flipH="1">
              <a:off x="5622925" y="46513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 flipH="1">
              <a:off x="5618163" y="465138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 flipH="1">
              <a:off x="5614988" y="4651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 flipH="1">
              <a:off x="5611813" y="4667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 flipH="1">
              <a:off x="5608638" y="4667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1" name="Line 207"/>
            <p:cNvSpPr>
              <a:spLocks noChangeShapeType="1"/>
            </p:cNvSpPr>
            <p:nvPr/>
          </p:nvSpPr>
          <p:spPr bwMode="auto">
            <a:xfrm flipH="1">
              <a:off x="5607050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2" name="Line 208"/>
            <p:cNvSpPr>
              <a:spLocks noChangeShapeType="1"/>
            </p:cNvSpPr>
            <p:nvPr/>
          </p:nvSpPr>
          <p:spPr bwMode="auto">
            <a:xfrm flipH="1">
              <a:off x="5605463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3" name="Line 209"/>
            <p:cNvSpPr>
              <a:spLocks noChangeShapeType="1"/>
            </p:cNvSpPr>
            <p:nvPr/>
          </p:nvSpPr>
          <p:spPr bwMode="auto">
            <a:xfrm flipH="1" flipV="1">
              <a:off x="5603875" y="468313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4" name="Line 210"/>
            <p:cNvSpPr>
              <a:spLocks noChangeShapeType="1"/>
            </p:cNvSpPr>
            <p:nvPr/>
          </p:nvSpPr>
          <p:spPr bwMode="auto">
            <a:xfrm flipV="1">
              <a:off x="5603875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" name="Line 211"/>
            <p:cNvSpPr>
              <a:spLocks noChangeShapeType="1"/>
            </p:cNvSpPr>
            <p:nvPr/>
          </p:nvSpPr>
          <p:spPr bwMode="auto">
            <a:xfrm flipV="1">
              <a:off x="5605463" y="46196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" name="Line 212"/>
            <p:cNvSpPr>
              <a:spLocks noChangeShapeType="1"/>
            </p:cNvSpPr>
            <p:nvPr/>
          </p:nvSpPr>
          <p:spPr bwMode="auto">
            <a:xfrm flipV="1">
              <a:off x="5605463" y="4587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" name="Line 213"/>
            <p:cNvSpPr>
              <a:spLocks noChangeShapeType="1"/>
            </p:cNvSpPr>
            <p:nvPr/>
          </p:nvSpPr>
          <p:spPr bwMode="auto">
            <a:xfrm flipV="1">
              <a:off x="5608638" y="4556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" name="Line 214"/>
            <p:cNvSpPr>
              <a:spLocks noChangeShapeType="1"/>
            </p:cNvSpPr>
            <p:nvPr/>
          </p:nvSpPr>
          <p:spPr bwMode="auto">
            <a:xfrm flipV="1">
              <a:off x="5611813" y="4508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" name="Line 215"/>
            <p:cNvSpPr>
              <a:spLocks noChangeShapeType="1"/>
            </p:cNvSpPr>
            <p:nvPr/>
          </p:nvSpPr>
          <p:spPr bwMode="auto">
            <a:xfrm flipV="1">
              <a:off x="5614988" y="4476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0" name="Line 216"/>
            <p:cNvSpPr>
              <a:spLocks noChangeShapeType="1"/>
            </p:cNvSpPr>
            <p:nvPr/>
          </p:nvSpPr>
          <p:spPr bwMode="auto">
            <a:xfrm flipV="1">
              <a:off x="5618163" y="442913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1" name="Line 217"/>
            <p:cNvSpPr>
              <a:spLocks noChangeShapeType="1"/>
            </p:cNvSpPr>
            <p:nvPr/>
          </p:nvSpPr>
          <p:spPr bwMode="auto">
            <a:xfrm flipV="1">
              <a:off x="5622925" y="433388"/>
              <a:ext cx="7938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" name="Line 218"/>
            <p:cNvSpPr>
              <a:spLocks noChangeShapeType="1"/>
            </p:cNvSpPr>
            <p:nvPr/>
          </p:nvSpPr>
          <p:spPr bwMode="auto">
            <a:xfrm flipV="1">
              <a:off x="5630863" y="4302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3" name="Line 219"/>
            <p:cNvSpPr>
              <a:spLocks noChangeShapeType="1"/>
            </p:cNvSpPr>
            <p:nvPr/>
          </p:nvSpPr>
          <p:spPr bwMode="auto">
            <a:xfrm flipV="1">
              <a:off x="5634038" y="42703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4" name="Line 220"/>
            <p:cNvSpPr>
              <a:spLocks noChangeShapeType="1"/>
            </p:cNvSpPr>
            <p:nvPr/>
          </p:nvSpPr>
          <p:spPr bwMode="auto">
            <a:xfrm flipV="1">
              <a:off x="5637213" y="42386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" name="Line 221"/>
            <p:cNvSpPr>
              <a:spLocks noChangeShapeType="1"/>
            </p:cNvSpPr>
            <p:nvPr/>
          </p:nvSpPr>
          <p:spPr bwMode="auto">
            <a:xfrm flipV="1">
              <a:off x="5640388" y="422275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6" name="Line 222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7" name="Line 223"/>
            <p:cNvSpPr>
              <a:spLocks noChangeShapeType="1"/>
            </p:cNvSpPr>
            <p:nvPr/>
          </p:nvSpPr>
          <p:spPr bwMode="auto">
            <a:xfrm flipV="1">
              <a:off x="5640388" y="4206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8" name="Line 224"/>
            <p:cNvSpPr>
              <a:spLocks noChangeShapeType="1"/>
            </p:cNvSpPr>
            <p:nvPr/>
          </p:nvSpPr>
          <p:spPr bwMode="auto">
            <a:xfrm flipV="1">
              <a:off x="5641975" y="4159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9" name="Line 225"/>
            <p:cNvSpPr>
              <a:spLocks noChangeShapeType="1"/>
            </p:cNvSpPr>
            <p:nvPr/>
          </p:nvSpPr>
          <p:spPr bwMode="auto">
            <a:xfrm flipH="1" flipV="1">
              <a:off x="5640388" y="41433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0" name="Line 226"/>
            <p:cNvSpPr>
              <a:spLocks noChangeShapeType="1"/>
            </p:cNvSpPr>
            <p:nvPr/>
          </p:nvSpPr>
          <p:spPr bwMode="auto">
            <a:xfrm flipH="1" flipV="1">
              <a:off x="5638800" y="41433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1" name="Line 227"/>
            <p:cNvSpPr>
              <a:spLocks noChangeShapeType="1"/>
            </p:cNvSpPr>
            <p:nvPr/>
          </p:nvSpPr>
          <p:spPr bwMode="auto">
            <a:xfrm flipH="1" flipV="1">
              <a:off x="5626100" y="411163"/>
              <a:ext cx="1270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2" name="Line 228"/>
            <p:cNvSpPr>
              <a:spLocks noChangeShapeType="1"/>
            </p:cNvSpPr>
            <p:nvPr/>
          </p:nvSpPr>
          <p:spPr bwMode="auto">
            <a:xfrm flipH="1" flipV="1">
              <a:off x="5614988" y="407988"/>
              <a:ext cx="1111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 flipH="1" flipV="1">
              <a:off x="5603875" y="406400"/>
              <a:ext cx="111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4" name="Line 230"/>
            <p:cNvSpPr>
              <a:spLocks noChangeShapeType="1"/>
            </p:cNvSpPr>
            <p:nvPr/>
          </p:nvSpPr>
          <p:spPr bwMode="auto">
            <a:xfrm flipH="1" flipV="1">
              <a:off x="5595938" y="403225"/>
              <a:ext cx="793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" name="Line 231"/>
            <p:cNvSpPr>
              <a:spLocks noChangeShapeType="1"/>
            </p:cNvSpPr>
            <p:nvPr/>
          </p:nvSpPr>
          <p:spPr bwMode="auto">
            <a:xfrm flipH="1" flipV="1">
              <a:off x="5588000" y="401638"/>
              <a:ext cx="793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6" name="Line 232"/>
            <p:cNvSpPr>
              <a:spLocks noChangeShapeType="1"/>
            </p:cNvSpPr>
            <p:nvPr/>
          </p:nvSpPr>
          <p:spPr bwMode="auto">
            <a:xfrm flipH="1" flipV="1">
              <a:off x="5581650" y="4000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7" name="Line 233"/>
            <p:cNvSpPr>
              <a:spLocks noChangeShapeType="1"/>
            </p:cNvSpPr>
            <p:nvPr/>
          </p:nvSpPr>
          <p:spPr bwMode="auto">
            <a:xfrm flipH="1" flipV="1">
              <a:off x="5575300" y="39846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Line 234"/>
            <p:cNvSpPr>
              <a:spLocks noChangeShapeType="1"/>
            </p:cNvSpPr>
            <p:nvPr/>
          </p:nvSpPr>
          <p:spPr bwMode="auto">
            <a:xfrm flipH="1" flipV="1">
              <a:off x="5570538" y="39528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9" name="Line 235"/>
            <p:cNvSpPr>
              <a:spLocks noChangeShapeType="1"/>
            </p:cNvSpPr>
            <p:nvPr/>
          </p:nvSpPr>
          <p:spPr bwMode="auto">
            <a:xfrm flipH="1" flipV="1">
              <a:off x="5567363" y="3937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0" name="Line 236"/>
            <p:cNvSpPr>
              <a:spLocks noChangeShapeType="1"/>
            </p:cNvSpPr>
            <p:nvPr/>
          </p:nvSpPr>
          <p:spPr bwMode="auto">
            <a:xfrm flipH="1" flipV="1">
              <a:off x="5562600" y="392113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1" name="Line 237"/>
            <p:cNvSpPr>
              <a:spLocks noChangeShapeType="1"/>
            </p:cNvSpPr>
            <p:nvPr/>
          </p:nvSpPr>
          <p:spPr bwMode="auto">
            <a:xfrm flipH="1" flipV="1">
              <a:off x="5559425" y="3905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2" name="Line 238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3" name="Line 239"/>
            <p:cNvSpPr>
              <a:spLocks noChangeShapeType="1"/>
            </p:cNvSpPr>
            <p:nvPr/>
          </p:nvSpPr>
          <p:spPr bwMode="auto">
            <a:xfrm flipH="1" flipV="1">
              <a:off x="5553075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4" name="Line 240"/>
            <p:cNvSpPr>
              <a:spLocks noChangeShapeType="1"/>
            </p:cNvSpPr>
            <p:nvPr/>
          </p:nvSpPr>
          <p:spPr bwMode="auto">
            <a:xfrm flipH="1" flipV="1">
              <a:off x="55514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" name="Line 241"/>
            <p:cNvSpPr>
              <a:spLocks noChangeShapeType="1"/>
            </p:cNvSpPr>
            <p:nvPr/>
          </p:nvSpPr>
          <p:spPr bwMode="auto">
            <a:xfrm flipH="1">
              <a:off x="5540375" y="387350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6" name="Line 242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7" name="Line 243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8" name="Line 244"/>
            <p:cNvSpPr>
              <a:spLocks noChangeShapeType="1"/>
            </p:cNvSpPr>
            <p:nvPr/>
          </p:nvSpPr>
          <p:spPr bwMode="auto">
            <a:xfrm flipH="1">
              <a:off x="5538788" y="3873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9" name="Line 245"/>
            <p:cNvSpPr>
              <a:spLocks noChangeShapeType="1"/>
            </p:cNvSpPr>
            <p:nvPr/>
          </p:nvSpPr>
          <p:spPr bwMode="auto">
            <a:xfrm>
              <a:off x="5538788" y="387350"/>
              <a:ext cx="0" cy="111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0" name="Line 246"/>
            <p:cNvSpPr>
              <a:spLocks noChangeShapeType="1"/>
            </p:cNvSpPr>
            <p:nvPr/>
          </p:nvSpPr>
          <p:spPr bwMode="auto">
            <a:xfrm flipH="1">
              <a:off x="5507038" y="39846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1" name="Line 247"/>
            <p:cNvSpPr>
              <a:spLocks noChangeShapeType="1"/>
            </p:cNvSpPr>
            <p:nvPr/>
          </p:nvSpPr>
          <p:spPr bwMode="auto">
            <a:xfrm flipH="1" flipV="1">
              <a:off x="5507038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2" name="Line 248"/>
            <p:cNvSpPr>
              <a:spLocks noChangeShapeType="1"/>
            </p:cNvSpPr>
            <p:nvPr/>
          </p:nvSpPr>
          <p:spPr bwMode="auto">
            <a:xfrm flipH="1">
              <a:off x="5470525" y="38576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3" name="Line 249"/>
            <p:cNvSpPr>
              <a:spLocks noChangeShapeType="1"/>
            </p:cNvSpPr>
            <p:nvPr/>
          </p:nvSpPr>
          <p:spPr bwMode="auto">
            <a:xfrm>
              <a:off x="5470525" y="3857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4" name="Line 250"/>
            <p:cNvSpPr>
              <a:spLocks noChangeShapeType="1"/>
            </p:cNvSpPr>
            <p:nvPr/>
          </p:nvSpPr>
          <p:spPr bwMode="auto">
            <a:xfrm flipH="1">
              <a:off x="5373688" y="398463"/>
              <a:ext cx="968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Line 251"/>
            <p:cNvSpPr>
              <a:spLocks noChangeShapeType="1"/>
            </p:cNvSpPr>
            <p:nvPr/>
          </p:nvSpPr>
          <p:spPr bwMode="auto">
            <a:xfrm flipV="1">
              <a:off x="5373688" y="388938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6" name="Line 252"/>
            <p:cNvSpPr>
              <a:spLocks noChangeShapeType="1"/>
            </p:cNvSpPr>
            <p:nvPr/>
          </p:nvSpPr>
          <p:spPr bwMode="auto">
            <a:xfrm flipH="1">
              <a:off x="5213350" y="388938"/>
              <a:ext cx="160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7" name="Line 253"/>
            <p:cNvSpPr>
              <a:spLocks noChangeShapeType="1"/>
            </p:cNvSpPr>
            <p:nvPr/>
          </p:nvSpPr>
          <p:spPr bwMode="auto">
            <a:xfrm flipV="1">
              <a:off x="52133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8" name="Line 254"/>
            <p:cNvSpPr>
              <a:spLocks noChangeShapeType="1"/>
            </p:cNvSpPr>
            <p:nvPr/>
          </p:nvSpPr>
          <p:spPr bwMode="auto">
            <a:xfrm flipH="1">
              <a:off x="5149850" y="3762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9" name="Line 255"/>
            <p:cNvSpPr>
              <a:spLocks noChangeShapeType="1"/>
            </p:cNvSpPr>
            <p:nvPr/>
          </p:nvSpPr>
          <p:spPr bwMode="auto">
            <a:xfrm>
              <a:off x="5149850" y="37623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0" name="Line 256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163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1" name="Line 257"/>
            <p:cNvSpPr>
              <a:spLocks noChangeShapeType="1"/>
            </p:cNvSpPr>
            <p:nvPr/>
          </p:nvSpPr>
          <p:spPr bwMode="auto">
            <a:xfrm flipH="1">
              <a:off x="498633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2" name="Line 258"/>
            <p:cNvSpPr>
              <a:spLocks noChangeShapeType="1"/>
            </p:cNvSpPr>
            <p:nvPr/>
          </p:nvSpPr>
          <p:spPr bwMode="auto">
            <a:xfrm flipH="1">
              <a:off x="4929188" y="436563"/>
              <a:ext cx="571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3" name="Line 259"/>
            <p:cNvSpPr>
              <a:spLocks noChangeShapeType="1"/>
            </p:cNvSpPr>
            <p:nvPr/>
          </p:nvSpPr>
          <p:spPr bwMode="auto">
            <a:xfrm flipV="1">
              <a:off x="4929188" y="388938"/>
              <a:ext cx="0" cy="476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4" name="Line 260"/>
            <p:cNvSpPr>
              <a:spLocks noChangeShapeType="1"/>
            </p:cNvSpPr>
            <p:nvPr/>
          </p:nvSpPr>
          <p:spPr bwMode="auto">
            <a:xfrm flipH="1">
              <a:off x="4921250" y="388938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Line 261"/>
            <p:cNvSpPr>
              <a:spLocks noChangeShapeType="1"/>
            </p:cNvSpPr>
            <p:nvPr/>
          </p:nvSpPr>
          <p:spPr bwMode="auto">
            <a:xfrm flipH="1" flipV="1">
              <a:off x="4921250" y="34607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Line 262"/>
            <p:cNvSpPr>
              <a:spLocks noChangeShapeType="1"/>
            </p:cNvSpPr>
            <p:nvPr/>
          </p:nvSpPr>
          <p:spPr bwMode="auto">
            <a:xfrm flipH="1" flipV="1">
              <a:off x="4849813" y="320675"/>
              <a:ext cx="71438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Line 263"/>
            <p:cNvSpPr>
              <a:spLocks noChangeShapeType="1"/>
            </p:cNvSpPr>
            <p:nvPr/>
          </p:nvSpPr>
          <p:spPr bwMode="auto">
            <a:xfrm>
              <a:off x="4849813" y="320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Line 264"/>
            <p:cNvSpPr>
              <a:spLocks noChangeShapeType="1"/>
            </p:cNvSpPr>
            <p:nvPr/>
          </p:nvSpPr>
          <p:spPr bwMode="auto">
            <a:xfrm flipH="1">
              <a:off x="4838700" y="32861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4838700" y="328613"/>
              <a:ext cx="0" cy="841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0" name="Line 266"/>
            <p:cNvSpPr>
              <a:spLocks noChangeShapeType="1"/>
            </p:cNvSpPr>
            <p:nvPr/>
          </p:nvSpPr>
          <p:spPr bwMode="auto">
            <a:xfrm flipH="1">
              <a:off x="4824413" y="4127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1" name="Line 267"/>
            <p:cNvSpPr>
              <a:spLocks noChangeShapeType="1"/>
            </p:cNvSpPr>
            <p:nvPr/>
          </p:nvSpPr>
          <p:spPr bwMode="auto">
            <a:xfrm flipH="1">
              <a:off x="4819650" y="412750"/>
              <a:ext cx="4763" cy="142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 flipH="1">
              <a:off x="4794250" y="427038"/>
              <a:ext cx="254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 flipH="1">
              <a:off x="4792663" y="427038"/>
              <a:ext cx="1588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4" name="Line 270"/>
            <p:cNvSpPr>
              <a:spLocks noChangeShapeType="1"/>
            </p:cNvSpPr>
            <p:nvPr/>
          </p:nvSpPr>
          <p:spPr bwMode="auto">
            <a:xfrm flipH="1">
              <a:off x="4792663" y="434975"/>
              <a:ext cx="0" cy="95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4792663" y="4445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" name="Line 272"/>
            <p:cNvSpPr>
              <a:spLocks noChangeShapeType="1"/>
            </p:cNvSpPr>
            <p:nvPr/>
          </p:nvSpPr>
          <p:spPr bwMode="auto">
            <a:xfrm>
              <a:off x="4792663" y="4508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4794250" y="457200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8" name="Line 274"/>
            <p:cNvSpPr>
              <a:spLocks noChangeShapeType="1"/>
            </p:cNvSpPr>
            <p:nvPr/>
          </p:nvSpPr>
          <p:spPr bwMode="auto">
            <a:xfrm>
              <a:off x="4794250" y="46355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9" name="Line 275"/>
            <p:cNvSpPr>
              <a:spLocks noChangeShapeType="1"/>
            </p:cNvSpPr>
            <p:nvPr/>
          </p:nvSpPr>
          <p:spPr bwMode="auto">
            <a:xfrm>
              <a:off x="4795838" y="468313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4799013" y="471488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1" name="Line 277"/>
            <p:cNvSpPr>
              <a:spLocks noChangeShapeType="1"/>
            </p:cNvSpPr>
            <p:nvPr/>
          </p:nvSpPr>
          <p:spPr bwMode="auto">
            <a:xfrm>
              <a:off x="4802188" y="47466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2" name="Line 278"/>
            <p:cNvSpPr>
              <a:spLocks noChangeShapeType="1"/>
            </p:cNvSpPr>
            <p:nvPr/>
          </p:nvSpPr>
          <p:spPr bwMode="auto">
            <a:xfrm>
              <a:off x="4805363" y="47625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3" name="Line 279"/>
            <p:cNvSpPr>
              <a:spLocks noChangeShapeType="1"/>
            </p:cNvSpPr>
            <p:nvPr/>
          </p:nvSpPr>
          <p:spPr bwMode="auto">
            <a:xfrm>
              <a:off x="4808538" y="47783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4" name="Line 280"/>
            <p:cNvSpPr>
              <a:spLocks noChangeShapeType="1"/>
            </p:cNvSpPr>
            <p:nvPr/>
          </p:nvSpPr>
          <p:spPr bwMode="auto">
            <a:xfrm>
              <a:off x="4811713" y="479425"/>
              <a:ext cx="47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5" name="Line 281"/>
            <p:cNvSpPr>
              <a:spLocks noChangeShapeType="1"/>
            </p:cNvSpPr>
            <p:nvPr/>
          </p:nvSpPr>
          <p:spPr bwMode="auto">
            <a:xfrm>
              <a:off x="4816475" y="479425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" name="Line 282"/>
            <p:cNvSpPr>
              <a:spLocks noChangeShapeType="1"/>
            </p:cNvSpPr>
            <p:nvPr/>
          </p:nvSpPr>
          <p:spPr bwMode="auto">
            <a:xfrm>
              <a:off x="4819650" y="479425"/>
              <a:ext cx="476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7" name="Line 283"/>
            <p:cNvSpPr>
              <a:spLocks noChangeShapeType="1"/>
            </p:cNvSpPr>
            <p:nvPr/>
          </p:nvSpPr>
          <p:spPr bwMode="auto">
            <a:xfrm>
              <a:off x="4824413" y="481013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8" name="Line 284"/>
            <p:cNvSpPr>
              <a:spLocks noChangeShapeType="1"/>
            </p:cNvSpPr>
            <p:nvPr/>
          </p:nvSpPr>
          <p:spPr bwMode="auto">
            <a:xfrm>
              <a:off x="4827588" y="481013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>
              <a:off x="4830763" y="48260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4830763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1" name="Line 287"/>
            <p:cNvSpPr>
              <a:spLocks noChangeShapeType="1"/>
            </p:cNvSpPr>
            <p:nvPr/>
          </p:nvSpPr>
          <p:spPr bwMode="auto">
            <a:xfrm>
              <a:off x="4832350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2" name="Line 288"/>
            <p:cNvSpPr>
              <a:spLocks noChangeShapeType="1"/>
            </p:cNvSpPr>
            <p:nvPr/>
          </p:nvSpPr>
          <p:spPr bwMode="auto">
            <a:xfrm>
              <a:off x="4833938" y="484188"/>
              <a:ext cx="806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>
              <a:off x="4986338" y="4111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V="1">
              <a:off x="5538788" y="39846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5" name="Line 291"/>
            <p:cNvSpPr>
              <a:spLocks noChangeShapeType="1"/>
            </p:cNvSpPr>
            <p:nvPr/>
          </p:nvSpPr>
          <p:spPr bwMode="auto">
            <a:xfrm>
              <a:off x="4986338" y="436563"/>
              <a:ext cx="5524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6" name="Line 292"/>
            <p:cNvSpPr>
              <a:spLocks noChangeShapeType="1"/>
            </p:cNvSpPr>
            <p:nvPr/>
          </p:nvSpPr>
          <p:spPr bwMode="auto">
            <a:xfrm flipV="1">
              <a:off x="5538788" y="411163"/>
              <a:ext cx="0" cy="254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7" name="Line 293"/>
            <p:cNvSpPr>
              <a:spLocks noChangeShapeType="1"/>
            </p:cNvSpPr>
            <p:nvPr/>
          </p:nvSpPr>
          <p:spPr bwMode="auto">
            <a:xfrm>
              <a:off x="537368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8" name="Line 294"/>
            <p:cNvSpPr>
              <a:spLocks noChangeShapeType="1"/>
            </p:cNvSpPr>
            <p:nvPr/>
          </p:nvSpPr>
          <p:spPr bwMode="auto">
            <a:xfrm>
              <a:off x="5470525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9" name="Line 295"/>
            <p:cNvSpPr>
              <a:spLocks noChangeShapeType="1"/>
            </p:cNvSpPr>
            <p:nvPr/>
          </p:nvSpPr>
          <p:spPr bwMode="auto">
            <a:xfrm>
              <a:off x="5507038" y="398463"/>
              <a:ext cx="0" cy="381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52133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1" name="Line 297"/>
            <p:cNvSpPr>
              <a:spLocks noChangeShapeType="1"/>
            </p:cNvSpPr>
            <p:nvPr/>
          </p:nvSpPr>
          <p:spPr bwMode="auto">
            <a:xfrm>
              <a:off x="5149850" y="387350"/>
              <a:ext cx="0" cy="492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2" name="Line 298"/>
            <p:cNvSpPr>
              <a:spLocks noChangeShapeType="1"/>
            </p:cNvSpPr>
            <p:nvPr/>
          </p:nvSpPr>
          <p:spPr bwMode="auto">
            <a:xfrm>
              <a:off x="5149850" y="38893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93" name="Grupo 292"/>
          <p:cNvGrpSpPr/>
          <p:nvPr/>
        </p:nvGrpSpPr>
        <p:grpSpPr>
          <a:xfrm>
            <a:off x="3065648" y="251946"/>
            <a:ext cx="640284" cy="152104"/>
            <a:chOff x="3135313" y="319088"/>
            <a:chExt cx="701676" cy="166688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294" name="Line 303"/>
            <p:cNvSpPr>
              <a:spLocks noChangeShapeType="1"/>
            </p:cNvSpPr>
            <p:nvPr/>
          </p:nvSpPr>
          <p:spPr bwMode="auto">
            <a:xfrm flipV="1">
              <a:off x="3810001" y="441325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5" name="Line 304"/>
            <p:cNvSpPr>
              <a:spLocks noChangeShapeType="1"/>
            </p:cNvSpPr>
            <p:nvPr/>
          </p:nvSpPr>
          <p:spPr bwMode="auto">
            <a:xfrm flipV="1">
              <a:off x="3813176" y="4365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6" name="Line 305"/>
            <p:cNvSpPr>
              <a:spLocks noChangeShapeType="1"/>
            </p:cNvSpPr>
            <p:nvPr/>
          </p:nvSpPr>
          <p:spPr bwMode="auto">
            <a:xfrm flipV="1">
              <a:off x="3816351" y="430213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" name="Line 306"/>
            <p:cNvSpPr>
              <a:spLocks noChangeShapeType="1"/>
            </p:cNvSpPr>
            <p:nvPr/>
          </p:nvSpPr>
          <p:spPr bwMode="auto">
            <a:xfrm flipV="1">
              <a:off x="3819526" y="425450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8" name="Line 307"/>
            <p:cNvSpPr>
              <a:spLocks noChangeShapeType="1"/>
            </p:cNvSpPr>
            <p:nvPr/>
          </p:nvSpPr>
          <p:spPr bwMode="auto">
            <a:xfrm flipV="1">
              <a:off x="3822701" y="420688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9" name="Line 308"/>
            <p:cNvSpPr>
              <a:spLocks noChangeShapeType="1"/>
            </p:cNvSpPr>
            <p:nvPr/>
          </p:nvSpPr>
          <p:spPr bwMode="auto">
            <a:xfrm flipV="1">
              <a:off x="3825876" y="415925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0" name="Line 309"/>
            <p:cNvSpPr>
              <a:spLocks noChangeShapeType="1"/>
            </p:cNvSpPr>
            <p:nvPr/>
          </p:nvSpPr>
          <p:spPr bwMode="auto">
            <a:xfrm flipH="1">
              <a:off x="3806826" y="415925"/>
              <a:ext cx="206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1" name="Line 310"/>
            <p:cNvSpPr>
              <a:spLocks noChangeShapeType="1"/>
            </p:cNvSpPr>
            <p:nvPr/>
          </p:nvSpPr>
          <p:spPr bwMode="auto">
            <a:xfrm flipH="1" flipV="1">
              <a:off x="3800476" y="415925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2" name="Line 311"/>
            <p:cNvSpPr>
              <a:spLocks noChangeShapeType="1"/>
            </p:cNvSpPr>
            <p:nvPr/>
          </p:nvSpPr>
          <p:spPr bwMode="auto">
            <a:xfrm flipH="1">
              <a:off x="3784601" y="415925"/>
              <a:ext cx="158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" name="Line 312"/>
            <p:cNvSpPr>
              <a:spLocks noChangeShapeType="1"/>
            </p:cNvSpPr>
            <p:nvPr/>
          </p:nvSpPr>
          <p:spPr bwMode="auto">
            <a:xfrm flipV="1">
              <a:off x="3784601" y="319088"/>
              <a:ext cx="52388" cy="968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4" name="Line 313"/>
            <p:cNvSpPr>
              <a:spLocks noChangeShapeType="1"/>
            </p:cNvSpPr>
            <p:nvPr/>
          </p:nvSpPr>
          <p:spPr bwMode="auto">
            <a:xfrm flipH="1">
              <a:off x="3817938" y="319088"/>
              <a:ext cx="190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5" name="Line 314"/>
            <p:cNvSpPr>
              <a:spLocks noChangeShapeType="1"/>
            </p:cNvSpPr>
            <p:nvPr/>
          </p:nvSpPr>
          <p:spPr bwMode="auto">
            <a:xfrm flipH="1">
              <a:off x="3749676" y="319088"/>
              <a:ext cx="68263" cy="101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6" name="Line 315"/>
            <p:cNvSpPr>
              <a:spLocks noChangeShapeType="1"/>
            </p:cNvSpPr>
            <p:nvPr/>
          </p:nvSpPr>
          <p:spPr bwMode="auto">
            <a:xfrm flipH="1">
              <a:off x="3702051" y="420688"/>
              <a:ext cx="476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" name="Line 316"/>
            <p:cNvSpPr>
              <a:spLocks noChangeShapeType="1"/>
            </p:cNvSpPr>
            <p:nvPr/>
          </p:nvSpPr>
          <p:spPr bwMode="auto">
            <a:xfrm flipV="1">
              <a:off x="370205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" name="Line 317"/>
            <p:cNvSpPr>
              <a:spLocks noChangeShapeType="1"/>
            </p:cNvSpPr>
            <p:nvPr/>
          </p:nvSpPr>
          <p:spPr bwMode="auto">
            <a:xfrm flipH="1">
              <a:off x="3670301" y="404813"/>
              <a:ext cx="317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9" name="Line 318"/>
            <p:cNvSpPr>
              <a:spLocks noChangeShapeType="1"/>
            </p:cNvSpPr>
            <p:nvPr/>
          </p:nvSpPr>
          <p:spPr bwMode="auto">
            <a:xfrm>
              <a:off x="3670301" y="404813"/>
              <a:ext cx="0" cy="158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0" name="Line 319"/>
            <p:cNvSpPr>
              <a:spLocks noChangeShapeType="1"/>
            </p:cNvSpPr>
            <p:nvPr/>
          </p:nvSpPr>
          <p:spPr bwMode="auto">
            <a:xfrm flipH="1">
              <a:off x="3633788" y="420688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1" name="Line 320"/>
            <p:cNvSpPr>
              <a:spLocks noChangeShapeType="1"/>
            </p:cNvSpPr>
            <p:nvPr/>
          </p:nvSpPr>
          <p:spPr bwMode="auto">
            <a:xfrm flipV="1">
              <a:off x="3633788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" name="Line 321"/>
            <p:cNvSpPr>
              <a:spLocks noChangeShapeType="1"/>
            </p:cNvSpPr>
            <p:nvPr/>
          </p:nvSpPr>
          <p:spPr bwMode="auto">
            <a:xfrm flipH="1">
              <a:off x="3619501" y="398463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3" name="Line 322"/>
            <p:cNvSpPr>
              <a:spLocks noChangeShapeType="1"/>
            </p:cNvSpPr>
            <p:nvPr/>
          </p:nvSpPr>
          <p:spPr bwMode="auto">
            <a:xfrm flipV="1">
              <a:off x="3619501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4" name="Line 323"/>
            <p:cNvSpPr>
              <a:spLocks noChangeShapeType="1"/>
            </p:cNvSpPr>
            <p:nvPr/>
          </p:nvSpPr>
          <p:spPr bwMode="auto">
            <a:xfrm flipH="1">
              <a:off x="3362326" y="379413"/>
              <a:ext cx="257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5" name="Line 324"/>
            <p:cNvSpPr>
              <a:spLocks noChangeShapeType="1"/>
            </p:cNvSpPr>
            <p:nvPr/>
          </p:nvSpPr>
          <p:spPr bwMode="auto">
            <a:xfrm>
              <a:off x="3362326" y="379413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6" name="Line 325"/>
            <p:cNvSpPr>
              <a:spLocks noChangeShapeType="1"/>
            </p:cNvSpPr>
            <p:nvPr/>
          </p:nvSpPr>
          <p:spPr bwMode="auto">
            <a:xfrm flipH="1">
              <a:off x="3351213" y="398463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7" name="Line 326"/>
            <p:cNvSpPr>
              <a:spLocks noChangeShapeType="1"/>
            </p:cNvSpPr>
            <p:nvPr/>
          </p:nvSpPr>
          <p:spPr bwMode="auto">
            <a:xfrm>
              <a:off x="3351213" y="398463"/>
              <a:ext cx="0" cy="2222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8" name="Line 327"/>
            <p:cNvSpPr>
              <a:spLocks noChangeShapeType="1"/>
            </p:cNvSpPr>
            <p:nvPr/>
          </p:nvSpPr>
          <p:spPr bwMode="auto">
            <a:xfrm flipH="1">
              <a:off x="3282951" y="420688"/>
              <a:ext cx="682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9" name="Line 328"/>
            <p:cNvSpPr>
              <a:spLocks noChangeShapeType="1"/>
            </p:cNvSpPr>
            <p:nvPr/>
          </p:nvSpPr>
          <p:spPr bwMode="auto">
            <a:xfrm flipV="1">
              <a:off x="3282951" y="377825"/>
              <a:ext cx="0" cy="428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0" name="Line 329"/>
            <p:cNvSpPr>
              <a:spLocks noChangeShapeType="1"/>
            </p:cNvSpPr>
            <p:nvPr/>
          </p:nvSpPr>
          <p:spPr bwMode="auto">
            <a:xfrm flipH="1">
              <a:off x="3260726" y="377825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1" name="Line 330"/>
            <p:cNvSpPr>
              <a:spLocks noChangeShapeType="1"/>
            </p:cNvSpPr>
            <p:nvPr/>
          </p:nvSpPr>
          <p:spPr bwMode="auto">
            <a:xfrm>
              <a:off x="3260726" y="3778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2" name="Line 331"/>
            <p:cNvSpPr>
              <a:spLocks noChangeShapeType="1"/>
            </p:cNvSpPr>
            <p:nvPr/>
          </p:nvSpPr>
          <p:spPr bwMode="auto">
            <a:xfrm flipH="1">
              <a:off x="3248026" y="385763"/>
              <a:ext cx="127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3" name="Line 332"/>
            <p:cNvSpPr>
              <a:spLocks noChangeShapeType="1"/>
            </p:cNvSpPr>
            <p:nvPr/>
          </p:nvSpPr>
          <p:spPr bwMode="auto">
            <a:xfrm flipV="1">
              <a:off x="3248026" y="361950"/>
              <a:ext cx="0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4" name="Line 333"/>
            <p:cNvSpPr>
              <a:spLocks noChangeShapeType="1"/>
            </p:cNvSpPr>
            <p:nvPr/>
          </p:nvSpPr>
          <p:spPr bwMode="auto">
            <a:xfrm flipH="1">
              <a:off x="3233738" y="361950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5" name="Line 334"/>
            <p:cNvSpPr>
              <a:spLocks noChangeShapeType="1"/>
            </p:cNvSpPr>
            <p:nvPr/>
          </p:nvSpPr>
          <p:spPr bwMode="auto">
            <a:xfrm flipH="1">
              <a:off x="3225801" y="361950"/>
              <a:ext cx="7938" cy="285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6" name="Line 335"/>
            <p:cNvSpPr>
              <a:spLocks noChangeShapeType="1"/>
            </p:cNvSpPr>
            <p:nvPr/>
          </p:nvSpPr>
          <p:spPr bwMode="auto">
            <a:xfrm flipH="1">
              <a:off x="3135313" y="390525"/>
              <a:ext cx="904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7" name="Line 336"/>
            <p:cNvSpPr>
              <a:spLocks noChangeShapeType="1"/>
            </p:cNvSpPr>
            <p:nvPr/>
          </p:nvSpPr>
          <p:spPr bwMode="auto">
            <a:xfrm>
              <a:off x="3135313" y="39052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8" name="Line 337"/>
            <p:cNvSpPr>
              <a:spLocks noChangeShapeType="1"/>
            </p:cNvSpPr>
            <p:nvPr/>
          </p:nvSpPr>
          <p:spPr bwMode="auto">
            <a:xfrm>
              <a:off x="3135313" y="398463"/>
              <a:ext cx="1270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9" name="Line 338"/>
            <p:cNvSpPr>
              <a:spLocks noChangeShapeType="1"/>
            </p:cNvSpPr>
            <p:nvPr/>
          </p:nvSpPr>
          <p:spPr bwMode="auto">
            <a:xfrm>
              <a:off x="3148013" y="404813"/>
              <a:ext cx="365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0" name="Line 339"/>
            <p:cNvSpPr>
              <a:spLocks noChangeShapeType="1"/>
            </p:cNvSpPr>
            <p:nvPr/>
          </p:nvSpPr>
          <p:spPr bwMode="auto">
            <a:xfrm>
              <a:off x="3184526" y="404813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1" name="Line 340"/>
            <p:cNvSpPr>
              <a:spLocks noChangeShapeType="1"/>
            </p:cNvSpPr>
            <p:nvPr/>
          </p:nvSpPr>
          <p:spPr bwMode="auto">
            <a:xfrm flipH="1">
              <a:off x="3144838" y="417513"/>
              <a:ext cx="396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2" name="Line 341"/>
            <p:cNvSpPr>
              <a:spLocks noChangeShapeType="1"/>
            </p:cNvSpPr>
            <p:nvPr/>
          </p:nvSpPr>
          <p:spPr bwMode="auto">
            <a:xfrm>
              <a:off x="3144838" y="4175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3" name="Line 342"/>
            <p:cNvSpPr>
              <a:spLocks noChangeShapeType="1"/>
            </p:cNvSpPr>
            <p:nvPr/>
          </p:nvSpPr>
          <p:spPr bwMode="auto">
            <a:xfrm>
              <a:off x="3144838" y="42068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4" name="Line 343"/>
            <p:cNvSpPr>
              <a:spLocks noChangeShapeType="1"/>
            </p:cNvSpPr>
            <p:nvPr/>
          </p:nvSpPr>
          <p:spPr bwMode="auto">
            <a:xfrm>
              <a:off x="3144838" y="42386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5" name="Line 344"/>
            <p:cNvSpPr>
              <a:spLocks noChangeShapeType="1"/>
            </p:cNvSpPr>
            <p:nvPr/>
          </p:nvSpPr>
          <p:spPr bwMode="auto">
            <a:xfrm>
              <a:off x="3146426" y="428625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6" name="Line 345"/>
            <p:cNvSpPr>
              <a:spLocks noChangeShapeType="1"/>
            </p:cNvSpPr>
            <p:nvPr/>
          </p:nvSpPr>
          <p:spPr bwMode="auto">
            <a:xfrm>
              <a:off x="3146426" y="4333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7" name="Line 346"/>
            <p:cNvSpPr>
              <a:spLocks noChangeShapeType="1"/>
            </p:cNvSpPr>
            <p:nvPr/>
          </p:nvSpPr>
          <p:spPr bwMode="auto">
            <a:xfrm>
              <a:off x="3148013" y="4381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" name="Line 347"/>
            <p:cNvSpPr>
              <a:spLocks noChangeShapeType="1"/>
            </p:cNvSpPr>
            <p:nvPr/>
          </p:nvSpPr>
          <p:spPr bwMode="auto">
            <a:xfrm>
              <a:off x="3149601" y="444500"/>
              <a:ext cx="3175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" name="Line 348"/>
            <p:cNvSpPr>
              <a:spLocks noChangeShapeType="1"/>
            </p:cNvSpPr>
            <p:nvPr/>
          </p:nvSpPr>
          <p:spPr bwMode="auto">
            <a:xfrm>
              <a:off x="3152776" y="457200"/>
              <a:ext cx="3175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" name="Line 349"/>
            <p:cNvSpPr>
              <a:spLocks noChangeShapeType="1"/>
            </p:cNvSpPr>
            <p:nvPr/>
          </p:nvSpPr>
          <p:spPr bwMode="auto">
            <a:xfrm>
              <a:off x="3155951" y="463550"/>
              <a:ext cx="1588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1" name="Line 350"/>
            <p:cNvSpPr>
              <a:spLocks noChangeShapeType="1"/>
            </p:cNvSpPr>
            <p:nvPr/>
          </p:nvSpPr>
          <p:spPr bwMode="auto">
            <a:xfrm>
              <a:off x="3157538" y="4699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" name="Line 351"/>
            <p:cNvSpPr>
              <a:spLocks noChangeShapeType="1"/>
            </p:cNvSpPr>
            <p:nvPr/>
          </p:nvSpPr>
          <p:spPr bwMode="auto">
            <a:xfrm>
              <a:off x="3159126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3" name="Line 352"/>
            <p:cNvSpPr>
              <a:spLocks noChangeShapeType="1"/>
            </p:cNvSpPr>
            <p:nvPr/>
          </p:nvSpPr>
          <p:spPr bwMode="auto">
            <a:xfrm>
              <a:off x="3162301" y="4794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4" name="Line 353"/>
            <p:cNvSpPr>
              <a:spLocks noChangeShapeType="1"/>
            </p:cNvSpPr>
            <p:nvPr/>
          </p:nvSpPr>
          <p:spPr bwMode="auto">
            <a:xfrm>
              <a:off x="3163888" y="482600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5" name="Line 354"/>
            <p:cNvSpPr>
              <a:spLocks noChangeShapeType="1"/>
            </p:cNvSpPr>
            <p:nvPr/>
          </p:nvSpPr>
          <p:spPr bwMode="auto">
            <a:xfrm>
              <a:off x="3165476" y="484188"/>
              <a:ext cx="3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6" name="Line 355"/>
            <p:cNvSpPr>
              <a:spLocks noChangeShapeType="1"/>
            </p:cNvSpPr>
            <p:nvPr/>
          </p:nvSpPr>
          <p:spPr bwMode="auto">
            <a:xfrm>
              <a:off x="3168651" y="484188"/>
              <a:ext cx="61913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7" name="Line 356"/>
            <p:cNvSpPr>
              <a:spLocks noChangeShapeType="1"/>
            </p:cNvSpPr>
            <p:nvPr/>
          </p:nvSpPr>
          <p:spPr bwMode="auto">
            <a:xfrm>
              <a:off x="3230563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" name="Line 357"/>
            <p:cNvSpPr>
              <a:spLocks noChangeShapeType="1"/>
            </p:cNvSpPr>
            <p:nvPr/>
          </p:nvSpPr>
          <p:spPr bwMode="auto">
            <a:xfrm flipV="1">
              <a:off x="3295651" y="485775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9" name="Line 358"/>
            <p:cNvSpPr>
              <a:spLocks noChangeShapeType="1"/>
            </p:cNvSpPr>
            <p:nvPr/>
          </p:nvSpPr>
          <p:spPr bwMode="auto">
            <a:xfrm>
              <a:off x="3360738" y="485775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0" name="Line 359"/>
            <p:cNvSpPr>
              <a:spLocks noChangeShapeType="1"/>
            </p:cNvSpPr>
            <p:nvPr/>
          </p:nvSpPr>
          <p:spPr bwMode="auto">
            <a:xfrm flipV="1">
              <a:off x="3427413" y="484188"/>
              <a:ext cx="650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1" name="Line 360"/>
            <p:cNvSpPr>
              <a:spLocks noChangeShapeType="1"/>
            </p:cNvSpPr>
            <p:nvPr/>
          </p:nvSpPr>
          <p:spPr bwMode="auto">
            <a:xfrm>
              <a:off x="3492501" y="484188"/>
              <a:ext cx="66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2" name="Line 361"/>
            <p:cNvSpPr>
              <a:spLocks noChangeShapeType="1"/>
            </p:cNvSpPr>
            <p:nvPr/>
          </p:nvSpPr>
          <p:spPr bwMode="auto">
            <a:xfrm flipV="1">
              <a:off x="3559176" y="484188"/>
              <a:ext cx="650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3" name="Line 362"/>
            <p:cNvSpPr>
              <a:spLocks noChangeShapeType="1"/>
            </p:cNvSpPr>
            <p:nvPr/>
          </p:nvSpPr>
          <p:spPr bwMode="auto">
            <a:xfrm>
              <a:off x="3624263" y="484188"/>
              <a:ext cx="1301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4" name="Line 363"/>
            <p:cNvSpPr>
              <a:spLocks noChangeShapeType="1"/>
            </p:cNvSpPr>
            <p:nvPr/>
          </p:nvSpPr>
          <p:spPr bwMode="auto">
            <a:xfrm>
              <a:off x="3754438" y="484188"/>
              <a:ext cx="6350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5" name="Line 364"/>
            <p:cNvSpPr>
              <a:spLocks noChangeShapeType="1"/>
            </p:cNvSpPr>
            <p:nvPr/>
          </p:nvSpPr>
          <p:spPr bwMode="auto">
            <a:xfrm flipV="1">
              <a:off x="381793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6" name="Line 365"/>
            <p:cNvSpPr>
              <a:spLocks noChangeShapeType="1"/>
            </p:cNvSpPr>
            <p:nvPr/>
          </p:nvSpPr>
          <p:spPr bwMode="auto">
            <a:xfrm flipV="1">
              <a:off x="3819526" y="484188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7" name="Line 366"/>
            <p:cNvSpPr>
              <a:spLocks noChangeShapeType="1"/>
            </p:cNvSpPr>
            <p:nvPr/>
          </p:nvSpPr>
          <p:spPr bwMode="auto">
            <a:xfrm flipV="1">
              <a:off x="3819526" y="4826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" name="Line 367"/>
            <p:cNvSpPr>
              <a:spLocks noChangeShapeType="1"/>
            </p:cNvSpPr>
            <p:nvPr/>
          </p:nvSpPr>
          <p:spPr bwMode="auto">
            <a:xfrm flipH="1" flipV="1">
              <a:off x="3819526" y="481013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9" name="Line 368"/>
            <p:cNvSpPr>
              <a:spLocks noChangeShapeType="1"/>
            </p:cNvSpPr>
            <p:nvPr/>
          </p:nvSpPr>
          <p:spPr bwMode="auto">
            <a:xfrm flipH="1" flipV="1">
              <a:off x="3817938" y="4794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0" name="Line 369"/>
            <p:cNvSpPr>
              <a:spLocks noChangeShapeType="1"/>
            </p:cNvSpPr>
            <p:nvPr/>
          </p:nvSpPr>
          <p:spPr bwMode="auto">
            <a:xfrm flipH="1" flipV="1">
              <a:off x="3814763" y="474663"/>
              <a:ext cx="3175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1" name="Line 370"/>
            <p:cNvSpPr>
              <a:spLocks noChangeShapeType="1"/>
            </p:cNvSpPr>
            <p:nvPr/>
          </p:nvSpPr>
          <p:spPr bwMode="auto">
            <a:xfrm flipH="1" flipV="1">
              <a:off x="3813176" y="4730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2" name="Line 371"/>
            <p:cNvSpPr>
              <a:spLocks noChangeShapeType="1"/>
            </p:cNvSpPr>
            <p:nvPr/>
          </p:nvSpPr>
          <p:spPr bwMode="auto">
            <a:xfrm flipH="1" flipV="1">
              <a:off x="3811588" y="469900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3" name="Line 372"/>
            <p:cNvSpPr>
              <a:spLocks noChangeShapeType="1"/>
            </p:cNvSpPr>
            <p:nvPr/>
          </p:nvSpPr>
          <p:spPr bwMode="auto">
            <a:xfrm flipH="1" flipV="1">
              <a:off x="3810001" y="4683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4" name="Line 373"/>
            <p:cNvSpPr>
              <a:spLocks noChangeShapeType="1"/>
            </p:cNvSpPr>
            <p:nvPr/>
          </p:nvSpPr>
          <p:spPr bwMode="auto">
            <a:xfrm flipH="1" flipV="1">
              <a:off x="3808413" y="46513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5" name="Line 374"/>
            <p:cNvSpPr>
              <a:spLocks noChangeShapeType="1"/>
            </p:cNvSpPr>
            <p:nvPr/>
          </p:nvSpPr>
          <p:spPr bwMode="auto">
            <a:xfrm flipH="1" flipV="1">
              <a:off x="3806826" y="4619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6" name="Line 375"/>
            <p:cNvSpPr>
              <a:spLocks noChangeShapeType="1"/>
            </p:cNvSpPr>
            <p:nvPr/>
          </p:nvSpPr>
          <p:spPr bwMode="auto">
            <a:xfrm flipV="1">
              <a:off x="3806826" y="457200"/>
              <a:ext cx="0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7" name="Line 376"/>
            <p:cNvSpPr>
              <a:spLocks noChangeShapeType="1"/>
            </p:cNvSpPr>
            <p:nvPr/>
          </p:nvSpPr>
          <p:spPr bwMode="auto">
            <a:xfrm flipV="1">
              <a:off x="3806826" y="454025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" name="Line 377"/>
            <p:cNvSpPr>
              <a:spLocks noChangeShapeType="1"/>
            </p:cNvSpPr>
            <p:nvPr/>
          </p:nvSpPr>
          <p:spPr bwMode="auto">
            <a:xfrm flipV="1">
              <a:off x="3808413" y="450850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" name="Line 378"/>
            <p:cNvSpPr>
              <a:spLocks noChangeShapeType="1"/>
            </p:cNvSpPr>
            <p:nvPr/>
          </p:nvSpPr>
          <p:spPr bwMode="auto">
            <a:xfrm flipV="1">
              <a:off x="3808413" y="446088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70" name="Grupo 369"/>
          <p:cNvGrpSpPr/>
          <p:nvPr/>
        </p:nvGrpSpPr>
        <p:grpSpPr>
          <a:xfrm>
            <a:off x="1475656" y="241805"/>
            <a:ext cx="806873" cy="160796"/>
            <a:chOff x="1516063" y="307975"/>
            <a:chExt cx="884238" cy="176213"/>
          </a:xfrm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grpSpPr>
        <p:sp>
          <p:nvSpPr>
            <p:cNvPr id="371" name="Line 383"/>
            <p:cNvSpPr>
              <a:spLocks noChangeShapeType="1"/>
            </p:cNvSpPr>
            <p:nvPr/>
          </p:nvSpPr>
          <p:spPr bwMode="auto">
            <a:xfrm>
              <a:off x="1516063" y="45402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" name="Line 384"/>
            <p:cNvSpPr>
              <a:spLocks noChangeShapeType="1"/>
            </p:cNvSpPr>
            <p:nvPr/>
          </p:nvSpPr>
          <p:spPr bwMode="auto">
            <a:xfrm>
              <a:off x="1516063" y="457200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3" name="Line 385"/>
            <p:cNvSpPr>
              <a:spLocks noChangeShapeType="1"/>
            </p:cNvSpPr>
            <p:nvPr/>
          </p:nvSpPr>
          <p:spPr bwMode="auto">
            <a:xfrm>
              <a:off x="1519238" y="458788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4" name="Line 386"/>
            <p:cNvSpPr>
              <a:spLocks noChangeShapeType="1"/>
            </p:cNvSpPr>
            <p:nvPr/>
          </p:nvSpPr>
          <p:spPr bwMode="auto">
            <a:xfrm>
              <a:off x="1522413" y="4603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5" name="Line 387"/>
            <p:cNvSpPr>
              <a:spLocks noChangeShapeType="1"/>
            </p:cNvSpPr>
            <p:nvPr/>
          </p:nvSpPr>
          <p:spPr bwMode="auto">
            <a:xfrm>
              <a:off x="1527175" y="463550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6" name="Line 388"/>
            <p:cNvSpPr>
              <a:spLocks noChangeShapeType="1"/>
            </p:cNvSpPr>
            <p:nvPr/>
          </p:nvSpPr>
          <p:spPr bwMode="auto">
            <a:xfrm>
              <a:off x="1533525" y="465138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7" name="Line 389"/>
            <p:cNvSpPr>
              <a:spLocks noChangeShapeType="1"/>
            </p:cNvSpPr>
            <p:nvPr/>
          </p:nvSpPr>
          <p:spPr bwMode="auto">
            <a:xfrm>
              <a:off x="1538288" y="468313"/>
              <a:ext cx="635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8" name="Line 390"/>
            <p:cNvSpPr>
              <a:spLocks noChangeShapeType="1"/>
            </p:cNvSpPr>
            <p:nvPr/>
          </p:nvSpPr>
          <p:spPr bwMode="auto">
            <a:xfrm>
              <a:off x="1544638" y="469900"/>
              <a:ext cx="635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" name="Line 391"/>
            <p:cNvSpPr>
              <a:spLocks noChangeShapeType="1"/>
            </p:cNvSpPr>
            <p:nvPr/>
          </p:nvSpPr>
          <p:spPr bwMode="auto">
            <a:xfrm>
              <a:off x="1550988" y="473075"/>
              <a:ext cx="4763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0" name="Line 392"/>
            <p:cNvSpPr>
              <a:spLocks noChangeShapeType="1"/>
            </p:cNvSpPr>
            <p:nvPr/>
          </p:nvSpPr>
          <p:spPr bwMode="auto">
            <a:xfrm>
              <a:off x="1555750" y="4762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1" name="Line 393"/>
            <p:cNvSpPr>
              <a:spLocks noChangeShapeType="1"/>
            </p:cNvSpPr>
            <p:nvPr/>
          </p:nvSpPr>
          <p:spPr bwMode="auto">
            <a:xfrm>
              <a:off x="1558925" y="479425"/>
              <a:ext cx="3175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2" name="Line 394"/>
            <p:cNvSpPr>
              <a:spLocks noChangeShapeType="1"/>
            </p:cNvSpPr>
            <p:nvPr/>
          </p:nvSpPr>
          <p:spPr bwMode="auto">
            <a:xfrm>
              <a:off x="1562100" y="4810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3" name="Line 395"/>
            <p:cNvSpPr>
              <a:spLocks noChangeShapeType="1"/>
            </p:cNvSpPr>
            <p:nvPr/>
          </p:nvSpPr>
          <p:spPr bwMode="auto">
            <a:xfrm>
              <a:off x="1563688" y="484188"/>
              <a:ext cx="4111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4" name="Line 396"/>
            <p:cNvSpPr>
              <a:spLocks noChangeShapeType="1"/>
            </p:cNvSpPr>
            <p:nvPr/>
          </p:nvSpPr>
          <p:spPr bwMode="auto">
            <a:xfrm>
              <a:off x="1974850" y="484188"/>
              <a:ext cx="4143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5" name="Line 397"/>
            <p:cNvSpPr>
              <a:spLocks noChangeShapeType="1"/>
            </p:cNvSpPr>
            <p:nvPr/>
          </p:nvSpPr>
          <p:spPr bwMode="auto">
            <a:xfrm flipV="1">
              <a:off x="2389188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6" name="Line 398"/>
            <p:cNvSpPr>
              <a:spLocks noChangeShapeType="1"/>
            </p:cNvSpPr>
            <p:nvPr/>
          </p:nvSpPr>
          <p:spPr bwMode="auto">
            <a:xfrm flipV="1">
              <a:off x="2390775" y="484188"/>
              <a:ext cx="15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7" name="Line 399"/>
            <p:cNvSpPr>
              <a:spLocks noChangeShapeType="1"/>
            </p:cNvSpPr>
            <p:nvPr/>
          </p:nvSpPr>
          <p:spPr bwMode="auto">
            <a:xfrm flipV="1">
              <a:off x="2392363" y="481013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8" name="Line 400"/>
            <p:cNvSpPr>
              <a:spLocks noChangeShapeType="1"/>
            </p:cNvSpPr>
            <p:nvPr/>
          </p:nvSpPr>
          <p:spPr bwMode="auto">
            <a:xfrm flipV="1">
              <a:off x="2392363" y="477838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9" name="Line 401"/>
            <p:cNvSpPr>
              <a:spLocks noChangeShapeType="1"/>
            </p:cNvSpPr>
            <p:nvPr/>
          </p:nvSpPr>
          <p:spPr bwMode="auto">
            <a:xfrm flipH="1" flipV="1">
              <a:off x="2390775" y="47466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0" name="Line 402"/>
            <p:cNvSpPr>
              <a:spLocks noChangeShapeType="1"/>
            </p:cNvSpPr>
            <p:nvPr/>
          </p:nvSpPr>
          <p:spPr bwMode="auto">
            <a:xfrm flipH="1" flipV="1">
              <a:off x="2389188" y="471488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1" name="Line 403"/>
            <p:cNvSpPr>
              <a:spLocks noChangeShapeType="1"/>
            </p:cNvSpPr>
            <p:nvPr/>
          </p:nvSpPr>
          <p:spPr bwMode="auto">
            <a:xfrm flipH="1" flipV="1">
              <a:off x="2387600" y="468313"/>
              <a:ext cx="1588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2" name="Line 404"/>
            <p:cNvSpPr>
              <a:spLocks noChangeShapeType="1"/>
            </p:cNvSpPr>
            <p:nvPr/>
          </p:nvSpPr>
          <p:spPr bwMode="auto">
            <a:xfrm flipH="1" flipV="1">
              <a:off x="2382838" y="463550"/>
              <a:ext cx="4763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3" name="Line 405"/>
            <p:cNvSpPr>
              <a:spLocks noChangeShapeType="1"/>
            </p:cNvSpPr>
            <p:nvPr/>
          </p:nvSpPr>
          <p:spPr bwMode="auto">
            <a:xfrm flipH="1" flipV="1">
              <a:off x="2379663" y="46037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4" name="Line 406"/>
            <p:cNvSpPr>
              <a:spLocks noChangeShapeType="1"/>
            </p:cNvSpPr>
            <p:nvPr/>
          </p:nvSpPr>
          <p:spPr bwMode="auto">
            <a:xfrm flipH="1" flipV="1">
              <a:off x="2378075" y="458788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Line 407"/>
            <p:cNvSpPr>
              <a:spLocks noChangeShapeType="1"/>
            </p:cNvSpPr>
            <p:nvPr/>
          </p:nvSpPr>
          <p:spPr bwMode="auto">
            <a:xfrm flipH="1" flipV="1">
              <a:off x="2378075" y="457200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" name="Line 408"/>
            <p:cNvSpPr>
              <a:spLocks noChangeShapeType="1"/>
            </p:cNvSpPr>
            <p:nvPr/>
          </p:nvSpPr>
          <p:spPr bwMode="auto">
            <a:xfrm flipH="1" flipV="1">
              <a:off x="2376488" y="4556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7" name="Line 409"/>
            <p:cNvSpPr>
              <a:spLocks noChangeShapeType="1"/>
            </p:cNvSpPr>
            <p:nvPr/>
          </p:nvSpPr>
          <p:spPr bwMode="auto">
            <a:xfrm flipV="1">
              <a:off x="2376488" y="447675"/>
              <a:ext cx="0" cy="79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8" name="Line 410"/>
            <p:cNvSpPr>
              <a:spLocks noChangeShapeType="1"/>
            </p:cNvSpPr>
            <p:nvPr/>
          </p:nvSpPr>
          <p:spPr bwMode="auto">
            <a:xfrm flipV="1">
              <a:off x="2376488" y="442913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9" name="Line 411"/>
            <p:cNvSpPr>
              <a:spLocks noChangeShapeType="1"/>
            </p:cNvSpPr>
            <p:nvPr/>
          </p:nvSpPr>
          <p:spPr bwMode="auto">
            <a:xfrm flipV="1">
              <a:off x="2378075" y="436563"/>
              <a:ext cx="0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0" name="Line 412"/>
            <p:cNvSpPr>
              <a:spLocks noChangeShapeType="1"/>
            </p:cNvSpPr>
            <p:nvPr/>
          </p:nvSpPr>
          <p:spPr bwMode="auto">
            <a:xfrm flipV="1">
              <a:off x="2378075" y="431800"/>
              <a:ext cx="1588" cy="476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1" name="Line 413"/>
            <p:cNvSpPr>
              <a:spLocks noChangeShapeType="1"/>
            </p:cNvSpPr>
            <p:nvPr/>
          </p:nvSpPr>
          <p:spPr bwMode="auto">
            <a:xfrm flipV="1">
              <a:off x="2379663" y="428625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2" name="Line 414"/>
            <p:cNvSpPr>
              <a:spLocks noChangeShapeType="1"/>
            </p:cNvSpPr>
            <p:nvPr/>
          </p:nvSpPr>
          <p:spPr bwMode="auto">
            <a:xfrm flipV="1">
              <a:off x="2382838" y="422275"/>
              <a:ext cx="4763" cy="6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3" name="Line 415"/>
            <p:cNvSpPr>
              <a:spLocks noChangeShapeType="1"/>
            </p:cNvSpPr>
            <p:nvPr/>
          </p:nvSpPr>
          <p:spPr bwMode="auto">
            <a:xfrm flipV="1">
              <a:off x="2387600" y="41910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4" name="Line 416"/>
            <p:cNvSpPr>
              <a:spLocks noChangeShapeType="1"/>
            </p:cNvSpPr>
            <p:nvPr/>
          </p:nvSpPr>
          <p:spPr bwMode="auto">
            <a:xfrm flipV="1">
              <a:off x="2390775" y="41751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Line 417"/>
            <p:cNvSpPr>
              <a:spLocks noChangeShapeType="1"/>
            </p:cNvSpPr>
            <p:nvPr/>
          </p:nvSpPr>
          <p:spPr bwMode="auto">
            <a:xfrm flipV="1">
              <a:off x="2392363" y="41592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Line 418"/>
            <p:cNvSpPr>
              <a:spLocks noChangeShapeType="1"/>
            </p:cNvSpPr>
            <p:nvPr/>
          </p:nvSpPr>
          <p:spPr bwMode="auto">
            <a:xfrm flipV="1">
              <a:off x="2393950" y="412750"/>
              <a:ext cx="3175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Line 419"/>
            <p:cNvSpPr>
              <a:spLocks noChangeShapeType="1"/>
            </p:cNvSpPr>
            <p:nvPr/>
          </p:nvSpPr>
          <p:spPr bwMode="auto">
            <a:xfrm flipV="1">
              <a:off x="2397125" y="411163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Line 420"/>
            <p:cNvSpPr>
              <a:spLocks noChangeShapeType="1"/>
            </p:cNvSpPr>
            <p:nvPr/>
          </p:nvSpPr>
          <p:spPr bwMode="auto">
            <a:xfrm flipV="1">
              <a:off x="2398713" y="409575"/>
              <a:ext cx="1588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Line 421"/>
            <p:cNvSpPr>
              <a:spLocks noChangeShapeType="1"/>
            </p:cNvSpPr>
            <p:nvPr/>
          </p:nvSpPr>
          <p:spPr bwMode="auto">
            <a:xfrm flipV="1">
              <a:off x="2400300" y="407988"/>
              <a:ext cx="0" cy="15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" name="Line 422"/>
            <p:cNvSpPr>
              <a:spLocks noChangeShapeType="1"/>
            </p:cNvSpPr>
            <p:nvPr/>
          </p:nvSpPr>
          <p:spPr bwMode="auto">
            <a:xfrm flipH="1">
              <a:off x="1698625" y="407988"/>
              <a:ext cx="7016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" name="Line 423"/>
            <p:cNvSpPr>
              <a:spLocks noChangeShapeType="1"/>
            </p:cNvSpPr>
            <p:nvPr/>
          </p:nvSpPr>
          <p:spPr bwMode="auto">
            <a:xfrm flipV="1">
              <a:off x="1698625" y="344488"/>
              <a:ext cx="0" cy="635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2" name="Line 424"/>
            <p:cNvSpPr>
              <a:spLocks noChangeShapeType="1"/>
            </p:cNvSpPr>
            <p:nvPr/>
          </p:nvSpPr>
          <p:spPr bwMode="auto">
            <a:xfrm flipH="1">
              <a:off x="1676400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" name="Line 425"/>
            <p:cNvSpPr>
              <a:spLocks noChangeShapeType="1"/>
            </p:cNvSpPr>
            <p:nvPr/>
          </p:nvSpPr>
          <p:spPr bwMode="auto">
            <a:xfrm flipH="1" flipV="1">
              <a:off x="167481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4" name="Line 426"/>
            <p:cNvSpPr>
              <a:spLocks noChangeShapeType="1"/>
            </p:cNvSpPr>
            <p:nvPr/>
          </p:nvSpPr>
          <p:spPr bwMode="auto">
            <a:xfrm flipV="1">
              <a:off x="167481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" name="Line 427"/>
            <p:cNvSpPr>
              <a:spLocks noChangeShapeType="1"/>
            </p:cNvSpPr>
            <p:nvPr/>
          </p:nvSpPr>
          <p:spPr bwMode="auto">
            <a:xfrm flipH="1">
              <a:off x="1668463" y="307975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6" name="Line 428"/>
            <p:cNvSpPr>
              <a:spLocks noChangeShapeType="1"/>
            </p:cNvSpPr>
            <p:nvPr/>
          </p:nvSpPr>
          <p:spPr bwMode="auto">
            <a:xfrm>
              <a:off x="1668463" y="307975"/>
              <a:ext cx="1588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7" name="Line 429"/>
            <p:cNvSpPr>
              <a:spLocks noChangeShapeType="1"/>
            </p:cNvSpPr>
            <p:nvPr/>
          </p:nvSpPr>
          <p:spPr bwMode="auto">
            <a:xfrm flipH="1">
              <a:off x="1668463" y="320675"/>
              <a:ext cx="1588" cy="23813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" name="Line 430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222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9" name="Line 431"/>
            <p:cNvSpPr>
              <a:spLocks noChangeShapeType="1"/>
            </p:cNvSpPr>
            <p:nvPr/>
          </p:nvSpPr>
          <p:spPr bwMode="auto">
            <a:xfrm flipH="1">
              <a:off x="1646238" y="3444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0" name="Line 432"/>
            <p:cNvSpPr>
              <a:spLocks noChangeShapeType="1"/>
            </p:cNvSpPr>
            <p:nvPr/>
          </p:nvSpPr>
          <p:spPr bwMode="auto">
            <a:xfrm flipH="1">
              <a:off x="1622425" y="357188"/>
              <a:ext cx="238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1" name="Line 433"/>
            <p:cNvSpPr>
              <a:spLocks noChangeShapeType="1"/>
            </p:cNvSpPr>
            <p:nvPr/>
          </p:nvSpPr>
          <p:spPr bwMode="auto">
            <a:xfrm>
              <a:off x="1622425" y="357188"/>
              <a:ext cx="0" cy="12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2" name="Line 434"/>
            <p:cNvSpPr>
              <a:spLocks noChangeShapeType="1"/>
            </p:cNvSpPr>
            <p:nvPr/>
          </p:nvSpPr>
          <p:spPr bwMode="auto">
            <a:xfrm flipH="1">
              <a:off x="1608138" y="369888"/>
              <a:ext cx="1428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3" name="Line 435"/>
            <p:cNvSpPr>
              <a:spLocks noChangeShapeType="1"/>
            </p:cNvSpPr>
            <p:nvPr/>
          </p:nvSpPr>
          <p:spPr bwMode="auto">
            <a:xfrm flipH="1" flipV="1">
              <a:off x="1601788" y="323850"/>
              <a:ext cx="6350" cy="4603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4" name="Line 436"/>
            <p:cNvSpPr>
              <a:spLocks noChangeShapeType="1"/>
            </p:cNvSpPr>
            <p:nvPr/>
          </p:nvSpPr>
          <p:spPr bwMode="auto">
            <a:xfrm flipH="1">
              <a:off x="159385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5" name="Line 437"/>
            <p:cNvSpPr>
              <a:spLocks noChangeShapeType="1"/>
            </p:cNvSpPr>
            <p:nvPr/>
          </p:nvSpPr>
          <p:spPr bwMode="auto">
            <a:xfrm flipV="1">
              <a:off x="1593850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Line 438"/>
            <p:cNvSpPr>
              <a:spLocks noChangeShapeType="1"/>
            </p:cNvSpPr>
            <p:nvPr/>
          </p:nvSpPr>
          <p:spPr bwMode="auto">
            <a:xfrm flipH="1">
              <a:off x="1582738" y="320675"/>
              <a:ext cx="111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7" name="Line 439"/>
            <p:cNvSpPr>
              <a:spLocks noChangeShapeType="1"/>
            </p:cNvSpPr>
            <p:nvPr/>
          </p:nvSpPr>
          <p:spPr bwMode="auto">
            <a:xfrm>
              <a:off x="1582738" y="320675"/>
              <a:ext cx="0" cy="31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8" name="Line 440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79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" name="Line 441"/>
            <p:cNvSpPr>
              <a:spLocks noChangeShapeType="1"/>
            </p:cNvSpPr>
            <p:nvPr/>
          </p:nvSpPr>
          <p:spPr bwMode="auto">
            <a:xfrm flipH="1">
              <a:off x="1574800" y="323850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Line 442"/>
            <p:cNvSpPr>
              <a:spLocks noChangeShapeType="1"/>
            </p:cNvSpPr>
            <p:nvPr/>
          </p:nvSpPr>
          <p:spPr bwMode="auto">
            <a:xfrm>
              <a:off x="1574800" y="323850"/>
              <a:ext cx="0" cy="904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" name="Line 443"/>
            <p:cNvSpPr>
              <a:spLocks noChangeShapeType="1"/>
            </p:cNvSpPr>
            <p:nvPr/>
          </p:nvSpPr>
          <p:spPr bwMode="auto">
            <a:xfrm flipH="1">
              <a:off x="1516063" y="414338"/>
              <a:ext cx="58738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2" name="Line 444"/>
            <p:cNvSpPr>
              <a:spLocks noChangeShapeType="1"/>
            </p:cNvSpPr>
            <p:nvPr/>
          </p:nvSpPr>
          <p:spPr bwMode="auto">
            <a:xfrm>
              <a:off x="1516063" y="414338"/>
              <a:ext cx="0" cy="39688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defRPr/>
              </a:pPr>
              <a:endParaRPr lang="pt-BR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4" name="Espaço Reservado para Número de Slide 443"/>
          <p:cNvSpPr>
            <a:spLocks noGrp="1"/>
          </p:cNvSpPr>
          <p:nvPr>
            <p:ph type="sldNum" sz="quarter" idx="4"/>
          </p:nvPr>
        </p:nvSpPr>
        <p:spPr>
          <a:xfrm>
            <a:off x="6974904" y="6583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C656-2DEF-40A9-967A-0A45BF85860F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35" name="Espaço Reservado para Rodapé 444"/>
          <p:cNvSpPr>
            <a:spLocks noGrp="1"/>
          </p:cNvSpPr>
          <p:nvPr>
            <p:ph type="ftr" sz="quarter" idx="3"/>
          </p:nvPr>
        </p:nvSpPr>
        <p:spPr>
          <a:xfrm>
            <a:off x="252000" y="65836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SINAVAL – Balanço 2013 – março 2014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100000"/>
        </a:lnSpc>
        <a:spcBef>
          <a:spcPct val="0"/>
        </a:spcBef>
        <a:buNone/>
        <a:defRPr lang="pt-BR" sz="2000" b="0" kern="1200" cap="none" spc="0" baseline="0" smtClean="0">
          <a:ln w="3175">
            <a:noFill/>
          </a:ln>
          <a:solidFill>
            <a:schemeClr val="l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052736"/>
            <a:ext cx="51125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1ª  CONFERÊNCIA OAB-RJ DE DIREITO MARÍTIMO </a:t>
            </a:r>
            <a:r>
              <a:rPr lang="pt-BR" sz="1500" b="1" dirty="0" smtClean="0">
                <a:solidFill>
                  <a:srgbClr val="FFFF00"/>
                </a:solidFill>
              </a:rPr>
              <a:t>DESAFIOS E TENDÊNCIAS DA NAVEGAÇÃO, INDÚSTRIA NAVAL E LOGÍSTICA PORTUÁRIA NO BRASIL  </a:t>
            </a:r>
          </a:p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 Rio de Janeiro, 15/05/2014 </a:t>
            </a:r>
          </a:p>
          <a:p>
            <a:r>
              <a:rPr lang="pt-BR" sz="2800" b="1" dirty="0" smtClean="0"/>
              <a:t>A Construção Naval    </a:t>
            </a:r>
          </a:p>
          <a:p>
            <a:r>
              <a:rPr lang="pt-BR" sz="2800" b="1" dirty="0"/>
              <a:t> </a:t>
            </a:r>
            <a:r>
              <a:rPr lang="pt-BR" sz="2800" b="1" dirty="0" smtClean="0"/>
              <a:t>e O</a:t>
            </a:r>
            <a:r>
              <a:rPr lang="pt-BR" sz="2800" b="1" i="1" dirty="0" smtClean="0"/>
              <a:t>ffshore</a:t>
            </a:r>
            <a:r>
              <a:rPr lang="pt-BR" sz="2800" b="1" dirty="0" smtClean="0"/>
              <a:t> brasileira:  </a:t>
            </a:r>
          </a:p>
          <a:p>
            <a:r>
              <a:rPr lang="pt-BR" sz="2800" b="1" dirty="0"/>
              <a:t> </a:t>
            </a:r>
            <a:r>
              <a:rPr lang="pt-BR" sz="2800" b="1" dirty="0" smtClean="0"/>
              <a:t>situação atual e perspectivas</a:t>
            </a:r>
          </a:p>
          <a:p>
            <a:endParaRPr lang="pt-BR" dirty="0" smtClean="0"/>
          </a:p>
          <a:p>
            <a:r>
              <a:rPr lang="pt-BR" sz="2400" b="1" dirty="0" smtClean="0"/>
              <a:t>    Conteúdo:</a:t>
            </a:r>
          </a:p>
          <a:p>
            <a:pPr marL="342900" indent="-77788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b="1" dirty="0" smtClean="0"/>
              <a:t>Posicionamento</a:t>
            </a:r>
          </a:p>
          <a:p>
            <a:pPr marL="342900" indent="-77788">
              <a:buFont typeface="Arial" pitchFamily="34" charset="0"/>
              <a:buChar char="•"/>
            </a:pPr>
            <a:r>
              <a:rPr lang="pt-BR" b="1" dirty="0"/>
              <a:t> </a:t>
            </a:r>
            <a:r>
              <a:rPr lang="pt-BR" b="1" dirty="0" smtClean="0"/>
              <a:t>Balanço de 2013 </a:t>
            </a:r>
            <a:endParaRPr lang="pt-BR" b="1" dirty="0"/>
          </a:p>
          <a:p>
            <a:pPr marL="342900" indent="-77788">
              <a:buFont typeface="Arial" pitchFamily="34" charset="0"/>
              <a:buChar char="•"/>
            </a:pPr>
            <a:r>
              <a:rPr lang="pt-BR" b="1" dirty="0" smtClean="0"/>
              <a:t> Empregos</a:t>
            </a:r>
            <a:endParaRPr lang="pt-BR" b="1" dirty="0"/>
          </a:p>
          <a:p>
            <a:pPr marL="342900" indent="-77788">
              <a:buFont typeface="Arial" pitchFamily="34" charset="0"/>
              <a:buChar char="•"/>
            </a:pPr>
            <a:r>
              <a:rPr lang="pt-BR" b="1" dirty="0" smtClean="0"/>
              <a:t> Carteira </a:t>
            </a:r>
            <a:r>
              <a:rPr lang="pt-BR" b="1" dirty="0"/>
              <a:t>de encomendas </a:t>
            </a:r>
          </a:p>
          <a:p>
            <a:pPr marL="342900" indent="-77788">
              <a:buFont typeface="Arial" pitchFamily="34" charset="0"/>
              <a:buChar char="•"/>
            </a:pPr>
            <a:r>
              <a:rPr lang="pt-BR" b="1" dirty="0" smtClean="0"/>
              <a:t> Recursos </a:t>
            </a:r>
            <a:r>
              <a:rPr lang="pt-BR" b="1" dirty="0"/>
              <a:t>do FMM</a:t>
            </a:r>
          </a:p>
          <a:p>
            <a:pPr marL="342900" indent="-77788">
              <a:buFont typeface="Arial" pitchFamily="34" charset="0"/>
              <a:buChar char="•"/>
            </a:pPr>
            <a:r>
              <a:rPr lang="pt-BR" b="1" dirty="0" smtClean="0"/>
              <a:t> Polos </a:t>
            </a:r>
            <a:r>
              <a:rPr lang="pt-BR" b="1" dirty="0"/>
              <a:t>navais</a:t>
            </a:r>
          </a:p>
          <a:p>
            <a:pPr marL="342900" indent="-77788">
              <a:buFont typeface="Arial" pitchFamily="34" charset="0"/>
              <a:buChar char="•"/>
            </a:pPr>
            <a:r>
              <a:rPr lang="pt-BR" b="1" dirty="0" smtClean="0"/>
              <a:t> Fornecedores</a:t>
            </a:r>
            <a:endParaRPr lang="pt-BR" b="1" dirty="0"/>
          </a:p>
          <a:p>
            <a:pPr marL="342900" indent="-77788">
              <a:buFont typeface="Arial" pitchFamily="34" charset="0"/>
              <a:buChar char="•"/>
            </a:pPr>
            <a:r>
              <a:rPr lang="pt-BR" b="1" dirty="0" smtClean="0"/>
              <a:t> Cenário </a:t>
            </a:r>
            <a:r>
              <a:rPr lang="pt-BR" b="1" dirty="0"/>
              <a:t>mundial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4759" y="3308600"/>
            <a:ext cx="1395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 Plataforma P-58</a:t>
            </a:r>
            <a:endParaRPr lang="pt-BR" sz="1400" i="1" dirty="0"/>
          </a:p>
        </p:txBody>
      </p:sp>
      <p:sp>
        <p:nvSpPr>
          <p:cNvPr id="6" name="Retângulo 5"/>
          <p:cNvSpPr/>
          <p:nvPr/>
        </p:nvSpPr>
        <p:spPr>
          <a:xfrm>
            <a:off x="284758" y="6021288"/>
            <a:ext cx="2123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Plataforma P-63</a:t>
            </a:r>
          </a:p>
          <a:p>
            <a:r>
              <a:rPr lang="pt-BR" sz="1400" dirty="0" smtClean="0"/>
              <a:t>(fotos: Agência Petrobras)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0"/>
          </p:nvPr>
        </p:nvSpPr>
        <p:spPr>
          <a:xfrm>
            <a:off x="284758" y="6492875"/>
            <a:ext cx="2895600" cy="365125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1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9" y="1158998"/>
            <a:ext cx="3311278" cy="21271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9" y="3784579"/>
            <a:ext cx="3335363" cy="222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05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10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00" y="864000"/>
            <a:ext cx="2303776" cy="332752"/>
          </a:xfrm>
        </p:spPr>
        <p:txBody>
          <a:bodyPr/>
          <a:lstStyle/>
          <a:p>
            <a:r>
              <a:rPr lang="pt-BR" dirty="0" smtClean="0"/>
              <a:t>Obras e empregos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28101"/>
              </p:ext>
            </p:extLst>
          </p:nvPr>
        </p:nvGraphicFramePr>
        <p:xfrm>
          <a:off x="1115616" y="1844824"/>
          <a:ext cx="6912767" cy="4493868"/>
        </p:xfrm>
        <a:graphic>
          <a:graphicData uri="http://schemas.openxmlformats.org/drawingml/2006/table">
            <a:tbl>
              <a:tblPr/>
              <a:tblGrid>
                <a:gridCol w="2201257"/>
                <a:gridCol w="912964"/>
                <a:gridCol w="1179242"/>
                <a:gridCol w="1293363"/>
                <a:gridCol w="1325941"/>
              </a:tblGrid>
              <a:tr h="2484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Estado / Localização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Obras 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Part.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%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Empregados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Part.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%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Rio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Janeiro 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97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26,01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30.506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39,05,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São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Paulo 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116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31,10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1.782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2,28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Espírito Santo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9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2,41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410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0,52   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 Sudeste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222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59,52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32.698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41,85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4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Santa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Catarina 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48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12,87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4.247          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5,43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Rio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Grande do Sul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20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5,36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19.954          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25,54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 Sul 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68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18,23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24.201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30,97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Alagoas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pt-BR" sz="1600" b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--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ND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--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Pernambuco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(Suape)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36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9,65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7.923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10,14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Bahia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6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1,61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92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0,12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Ceará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ND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ND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pt-BR" sz="1600" b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702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0,90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Sergipe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ND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ND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38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0,05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 Nordeste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42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11,26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8.755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11,21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Pará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(Belém)</a:t>
                      </a: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37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9,92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580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0,74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Amazonas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4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1,07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11.902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15,23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 Norte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41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10,99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12.482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15,97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8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 geral   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373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100,00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78.136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100,00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52" marR="31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74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5224" y="1556792"/>
            <a:ext cx="483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Navios petroleiros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0429"/>
              </p:ext>
            </p:extLst>
          </p:nvPr>
        </p:nvGraphicFramePr>
        <p:xfrm>
          <a:off x="251520" y="2420888"/>
          <a:ext cx="6065234" cy="3786208"/>
        </p:xfrm>
        <a:graphic>
          <a:graphicData uri="http://schemas.openxmlformats.org/drawingml/2006/table">
            <a:tbl>
              <a:tblPr/>
              <a:tblGrid>
                <a:gridCol w="1852070"/>
                <a:gridCol w="485302"/>
                <a:gridCol w="485302"/>
                <a:gridCol w="485302"/>
                <a:gridCol w="457566"/>
                <a:gridCol w="457200"/>
                <a:gridCol w="451536"/>
                <a:gridCol w="457683"/>
                <a:gridCol w="470370"/>
                <a:gridCol w="462903"/>
              </a:tblGrid>
              <a:tr h="236638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Promef - Entregas de navios </a:t>
                      </a: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previstas até o final do Programa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Estaleiros / Navios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2012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2013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2014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2015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2016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2017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2018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2019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2020</a:t>
                      </a: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EAS (PE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</a:t>
                      </a:r>
                      <a:r>
                        <a:rPr lang="pt-BR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Suezmax</a:t>
                      </a:r>
                      <a:endParaRPr lang="pt-BR" sz="12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 </a:t>
                      </a:r>
                      <a:r>
                        <a:rPr lang="pt-BR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Suezmax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DP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 </a:t>
                      </a:r>
                      <a:r>
                        <a:rPr lang="pt-BR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Aframax</a:t>
                      </a:r>
                      <a:endParaRPr lang="pt-BR" sz="12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 </a:t>
                      </a:r>
                      <a:r>
                        <a:rPr lang="pt-BR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Aframax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DP 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Mauá (RJ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 navios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 produtos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 </a:t>
                      </a:r>
                      <a:r>
                        <a:rPr lang="pt-BR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Panamax</a:t>
                      </a:r>
                      <a:endParaRPr lang="pt-BR" sz="12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VARD 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Promar (PE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 gaseiros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Estaleiro a 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definir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 navios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para </a:t>
                      </a:r>
                      <a:r>
                        <a:rPr lang="pt-BR" sz="14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bunker</a:t>
                      </a:r>
                      <a:endParaRPr lang="pt-BR" sz="12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t-BR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Total: 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48 navios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6638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Fonte: Petrobras  </a:t>
                      </a: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392208" y="2141567"/>
            <a:ext cx="26277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Navios entregues à Transpetro até jan. 2014: </a:t>
            </a:r>
          </a:p>
          <a:p>
            <a:endParaRPr lang="pt-BR" dirty="0" smtClean="0"/>
          </a:p>
          <a:p>
            <a:r>
              <a:rPr lang="pt-BR" sz="1600" dirty="0" smtClean="0"/>
              <a:t>Nov. 2011 - </a:t>
            </a:r>
            <a:r>
              <a:rPr lang="pt-BR" sz="1600" i="1" dirty="0" smtClean="0"/>
              <a:t>Celso Furtado </a:t>
            </a:r>
            <a:r>
              <a:rPr lang="pt-BR" sz="1600" dirty="0" smtClean="0"/>
              <a:t>(Mauá)</a:t>
            </a:r>
          </a:p>
          <a:p>
            <a:r>
              <a:rPr lang="pt-BR" sz="1600" dirty="0" smtClean="0"/>
              <a:t>Maio 2012 - </a:t>
            </a:r>
            <a:r>
              <a:rPr lang="pt-BR" sz="1600" i="1" dirty="0" smtClean="0"/>
              <a:t>João Cândido </a:t>
            </a:r>
            <a:r>
              <a:rPr lang="pt-BR" sz="1600" dirty="0" smtClean="0"/>
              <a:t>(EAS)</a:t>
            </a:r>
          </a:p>
          <a:p>
            <a:r>
              <a:rPr lang="pt-BR" sz="1600" dirty="0" smtClean="0"/>
              <a:t>Jul. 2012 - </a:t>
            </a:r>
            <a:r>
              <a:rPr lang="pt-BR" sz="1600" i="1" dirty="0" smtClean="0"/>
              <a:t>Sérgio Buarque de Holanda </a:t>
            </a:r>
            <a:r>
              <a:rPr lang="pt-BR" sz="1600" dirty="0" smtClean="0"/>
              <a:t>(Mauá)</a:t>
            </a:r>
          </a:p>
          <a:p>
            <a:r>
              <a:rPr lang="pt-BR" sz="1600" dirty="0" smtClean="0"/>
              <a:t>Jan. 2013 - </a:t>
            </a:r>
            <a:r>
              <a:rPr lang="pt-BR" sz="1600" i="1" dirty="0" smtClean="0"/>
              <a:t>Rômulo Almeida </a:t>
            </a:r>
            <a:r>
              <a:rPr lang="pt-BR" sz="1600" dirty="0" smtClean="0"/>
              <a:t>(Mauá)</a:t>
            </a:r>
          </a:p>
          <a:p>
            <a:r>
              <a:rPr lang="pt-BR" sz="1600" dirty="0" smtClean="0"/>
              <a:t>Maio 2013 - </a:t>
            </a:r>
            <a:r>
              <a:rPr lang="pt-BR" sz="1600" i="1" dirty="0" smtClean="0"/>
              <a:t>Zumbi dos Palmares</a:t>
            </a:r>
            <a:r>
              <a:rPr lang="pt-BR" sz="1600" dirty="0" smtClean="0"/>
              <a:t> (EAS) </a:t>
            </a:r>
          </a:p>
          <a:p>
            <a:r>
              <a:rPr lang="pt-BR" sz="1600" dirty="0" smtClean="0"/>
              <a:t>Jan. 2014 – José Alencar (Mauá)</a:t>
            </a:r>
          </a:p>
          <a:p>
            <a:r>
              <a:rPr lang="pt-BR" sz="1600" dirty="0" smtClean="0"/>
              <a:t>Abril 2014 – Dragão do Mar (EAS) </a:t>
            </a:r>
            <a:endParaRPr lang="pt-BR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5040080" cy="332752"/>
          </a:xfrm>
        </p:spPr>
        <p:txBody>
          <a:bodyPr/>
          <a:lstStyle/>
          <a:p>
            <a:r>
              <a:rPr lang="pt-BR" dirty="0"/>
              <a:t>Carteira de </a:t>
            </a:r>
            <a:r>
              <a:rPr lang="pt-BR" dirty="0" smtClean="0"/>
              <a:t>encomendas – Navios petroleiros </a:t>
            </a:r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80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505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Plataformas de produção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99164"/>
              </p:ext>
            </p:extLst>
          </p:nvPr>
        </p:nvGraphicFramePr>
        <p:xfrm>
          <a:off x="638673" y="2348880"/>
          <a:ext cx="7776864" cy="3637032"/>
        </p:xfrm>
        <a:graphic>
          <a:graphicData uri="http://schemas.openxmlformats.org/drawingml/2006/table">
            <a:tbl>
              <a:tblPr/>
              <a:tblGrid>
                <a:gridCol w="2736304"/>
                <a:gridCol w="5040560"/>
              </a:tblGrid>
              <a:tr h="281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Plataformas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/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Entregas de 2013 e previsões para 2014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Estaleiro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956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2013 (entregues)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08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P-55 –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SS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EAS (PE)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– </a:t>
                      </a:r>
                      <a:r>
                        <a:rPr lang="pt-BR" sz="1600" b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Casco.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QUIP (RS) – </a:t>
                      </a:r>
                      <a:r>
                        <a:rPr lang="pt-BR" sz="1600" b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Módulos. Totalmente construída no Brasil.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P-58 – FPSO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QUIP 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(RS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)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–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Integração de módulos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.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P-61 –</a:t>
                      </a:r>
                      <a:r>
                        <a:rPr lang="pt-BR" sz="1600" b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TLWP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BrasFELS (RJ) – </a:t>
                      </a: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Primeira plataforma do tipo TLWP (</a:t>
                      </a:r>
                      <a:r>
                        <a:rPr kumimoji="0" lang="pt-B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Tension Leg Wellhead Platform</a:t>
                      </a: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</a:rPr>
                        <a:t>) construída no Brasil.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6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P-62 –</a:t>
                      </a:r>
                      <a:r>
                        <a:rPr lang="pt-BR" sz="1600" b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F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PSO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EAS (PE)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–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Integração de módulos.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P-63 – FPSO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QUIP (RS)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– Integração de módulos.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Cidade de Paraty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– FPSO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BrasFELS (RJ)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–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Integração de módulos.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59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2014 (previsão)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7C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7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i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Cidade de Mangaratiba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– FPSO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BrasFELS (RJ)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–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Integração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de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módulos.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Cidade de Ilhabela </a:t>
                      </a:r>
                      <a:r>
                        <a:rPr lang="pt-BR" sz="1600" b="0" i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–</a:t>
                      </a:r>
                      <a:r>
                        <a:rPr lang="pt-BR" sz="1600" b="0" i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FPSO 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Estaleiro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Brasa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RJ)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–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Integração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de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módulos.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5688152" cy="332752"/>
          </a:xfrm>
        </p:spPr>
        <p:txBody>
          <a:bodyPr/>
          <a:lstStyle/>
          <a:p>
            <a:r>
              <a:rPr lang="pt-BR" dirty="0"/>
              <a:t>Carteira de </a:t>
            </a:r>
            <a:r>
              <a:rPr lang="pt-BR" dirty="0" smtClean="0"/>
              <a:t>encomendas – Plataformas de produção </a:t>
            </a:r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599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23020" y="2204864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prstClr val="white"/>
                </a:solidFill>
              </a:rPr>
              <a:t>Tomé – Ferrostaal (RS):</a:t>
            </a:r>
          </a:p>
          <a:p>
            <a:pPr>
              <a:spcAft>
                <a:spcPts val="1200"/>
              </a:spcAft>
            </a:pPr>
            <a:r>
              <a:rPr lang="pt-BR" sz="1600" dirty="0" smtClean="0">
                <a:solidFill>
                  <a:prstClr val="white"/>
                </a:solidFill>
              </a:rPr>
              <a:t>Módulos para seis plataformas FPSO “replicantes” em construção do ERG, em Rio Grande (RS).</a:t>
            </a:r>
          </a:p>
          <a:p>
            <a:r>
              <a:rPr lang="pt-BR" sz="1600" b="1" dirty="0" smtClean="0">
                <a:solidFill>
                  <a:prstClr val="white"/>
                </a:solidFill>
              </a:rPr>
              <a:t>EBR – </a:t>
            </a:r>
            <a:r>
              <a:rPr lang="pt-BR" sz="1600" b="1" i="1" dirty="0" smtClean="0">
                <a:solidFill>
                  <a:prstClr val="white"/>
                </a:solidFill>
              </a:rPr>
              <a:t>Toyo</a:t>
            </a:r>
            <a:r>
              <a:rPr lang="pt-BR" sz="1600" b="1" dirty="0" smtClean="0">
                <a:solidFill>
                  <a:prstClr val="white"/>
                </a:solidFill>
              </a:rPr>
              <a:t> (RS):</a:t>
            </a:r>
          </a:p>
          <a:p>
            <a:pPr>
              <a:spcAft>
                <a:spcPts val="1200"/>
              </a:spcAft>
            </a:pPr>
            <a:r>
              <a:rPr lang="pt-BR" sz="1600" dirty="0" smtClean="0">
                <a:solidFill>
                  <a:prstClr val="white"/>
                </a:solidFill>
              </a:rPr>
              <a:t>Módulos para o FPSO P-74 (casco no Estaleiro Inhaúma - RJ).</a:t>
            </a:r>
          </a:p>
          <a:p>
            <a:r>
              <a:rPr lang="pt-BR" sz="1600" b="1" i="1" dirty="0" smtClean="0">
                <a:solidFill>
                  <a:prstClr val="white"/>
                </a:solidFill>
              </a:rPr>
              <a:t>Technip – Techint </a:t>
            </a:r>
            <a:r>
              <a:rPr lang="pt-BR" sz="1600" b="1" dirty="0" smtClean="0">
                <a:solidFill>
                  <a:prstClr val="white"/>
                </a:solidFill>
              </a:rPr>
              <a:t>(PR):</a:t>
            </a:r>
          </a:p>
          <a:p>
            <a:pPr>
              <a:spcAft>
                <a:spcPts val="1200"/>
              </a:spcAft>
            </a:pPr>
            <a:r>
              <a:rPr lang="pt-BR" sz="1600" dirty="0" smtClean="0">
                <a:solidFill>
                  <a:prstClr val="white"/>
                </a:solidFill>
              </a:rPr>
              <a:t>Módulos para o FPSO P-76 – (casco no Estaleiro Inhaúma – RJ)</a:t>
            </a:r>
          </a:p>
          <a:p>
            <a:r>
              <a:rPr lang="pt-BR" sz="1600" b="1" dirty="0" smtClean="0">
                <a:solidFill>
                  <a:prstClr val="white"/>
                </a:solidFill>
              </a:rPr>
              <a:t>Estaleiro Brasa (RJ):</a:t>
            </a:r>
          </a:p>
          <a:p>
            <a:pPr>
              <a:spcAft>
                <a:spcPts val="1200"/>
              </a:spcAft>
            </a:pPr>
            <a:r>
              <a:rPr lang="pt-BR" sz="1600" dirty="0" smtClean="0">
                <a:solidFill>
                  <a:prstClr val="white"/>
                </a:solidFill>
              </a:rPr>
              <a:t>Módulos para dois FPSOs construídos na Ásia para a SBM-Queiroz Galvão Óleo e Gás.</a:t>
            </a:r>
          </a:p>
          <a:p>
            <a:r>
              <a:rPr lang="pt-BR" sz="1600" b="1" dirty="0" smtClean="0">
                <a:solidFill>
                  <a:prstClr val="white"/>
                </a:solidFill>
              </a:rPr>
              <a:t>Mendes Júnior – OSX (RJ):</a:t>
            </a:r>
          </a:p>
          <a:p>
            <a:pPr>
              <a:spcAft>
                <a:spcPts val="1200"/>
              </a:spcAft>
            </a:pPr>
            <a:r>
              <a:rPr lang="pt-BR" sz="1600" dirty="0" smtClean="0">
                <a:solidFill>
                  <a:prstClr val="white"/>
                </a:solidFill>
              </a:rPr>
              <a:t>Fabricação e integração de oito módulos para FPSO  para o consórcio </a:t>
            </a:r>
            <a:r>
              <a:rPr lang="pt-BR" sz="1600" dirty="0">
                <a:solidFill>
                  <a:prstClr val="white"/>
                </a:solidFill>
                <a:ea typeface="Times New Roman" panose="02020603050405020304" pitchFamily="18" charset="0"/>
              </a:rPr>
              <a:t>Petrobras, BG </a:t>
            </a:r>
            <a:r>
              <a:rPr lang="pt-BR" sz="1600" i="1" dirty="0">
                <a:solidFill>
                  <a:prstClr val="white"/>
                </a:solidFill>
                <a:ea typeface="Times New Roman" panose="02020603050405020304" pitchFamily="18" charset="0"/>
              </a:rPr>
              <a:t>Group</a:t>
            </a:r>
            <a:r>
              <a:rPr lang="pt-BR" sz="1600" dirty="0">
                <a:solidFill>
                  <a:prstClr val="white"/>
                </a:solidFill>
                <a:ea typeface="Times New Roman" panose="02020603050405020304" pitchFamily="18" charset="0"/>
              </a:rPr>
              <a:t>, e </a:t>
            </a:r>
            <a:r>
              <a:rPr lang="pt-BR" sz="1600" i="1" dirty="0">
                <a:solidFill>
                  <a:prstClr val="white"/>
                </a:solidFill>
                <a:ea typeface="Times New Roman" panose="02020603050405020304" pitchFamily="18" charset="0"/>
              </a:rPr>
              <a:t>Petrogal</a:t>
            </a:r>
            <a:r>
              <a:rPr lang="pt-BR" sz="1600" dirty="0">
                <a:solidFill>
                  <a:prstClr val="white"/>
                </a:solidFill>
                <a:ea typeface="Times New Roman" panose="02020603050405020304" pitchFamily="18" charset="0"/>
              </a:rPr>
              <a:t> </a:t>
            </a:r>
            <a:r>
              <a:rPr lang="pt-BR" sz="1600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 para produção em campo do pré-sal.</a:t>
            </a:r>
          </a:p>
          <a:p>
            <a:r>
              <a:rPr lang="pt-BR" sz="1600" b="1" dirty="0" smtClean="0">
                <a:solidFill>
                  <a:prstClr val="white"/>
                </a:solidFill>
              </a:rPr>
              <a:t>EAS (PE):</a:t>
            </a:r>
          </a:p>
          <a:p>
            <a:r>
              <a:rPr lang="pt-BR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Integração </a:t>
            </a:r>
            <a:r>
              <a:rPr lang="pt-BR" sz="1600" dirty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de módulos da </a:t>
            </a:r>
            <a:r>
              <a:rPr lang="pt-BR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P-62.</a:t>
            </a:r>
            <a:endParaRPr lang="pt-BR" sz="1600" dirty="0" smtClean="0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2000" y="864000"/>
            <a:ext cx="3959960" cy="332752"/>
          </a:xfrm>
        </p:spPr>
        <p:txBody>
          <a:bodyPr/>
          <a:lstStyle/>
          <a:p>
            <a:r>
              <a:rPr lang="pt-BR" dirty="0"/>
              <a:t>Carteira de </a:t>
            </a:r>
            <a:r>
              <a:rPr lang="pt-BR" dirty="0" smtClean="0"/>
              <a:t>encomendas – Módulos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1560" y="1349564"/>
            <a:ext cx="5053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prstClr val="white"/>
                </a:solidFill>
              </a:rPr>
              <a:t>Plataformas de </a:t>
            </a:r>
            <a:r>
              <a:rPr lang="pt-BR" sz="2000" b="1" dirty="0" smtClean="0">
                <a:solidFill>
                  <a:prstClr val="white"/>
                </a:solidFill>
              </a:rPr>
              <a:t>produção</a:t>
            </a:r>
          </a:p>
          <a:p>
            <a:r>
              <a:rPr lang="pt-BR" sz="2000" b="1" dirty="0">
                <a:solidFill>
                  <a:prstClr val="white"/>
                </a:solidFill>
              </a:rPr>
              <a:t>Integração de módulos para FPSOs</a:t>
            </a: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36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1130" y="2233149"/>
            <a:ext cx="552504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pt-BR" sz="2400" dirty="0" smtClean="0">
              <a:solidFill>
                <a:prstClr val="white"/>
              </a:solidFill>
            </a:endParaRP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srgbClr val="FFFF00"/>
                </a:solidFill>
              </a:rPr>
              <a:t>14 novas plataformas a licitar.</a:t>
            </a:r>
          </a:p>
          <a:p>
            <a:pPr>
              <a:spcAft>
                <a:spcPts val="1200"/>
              </a:spcAft>
            </a:pPr>
            <a:endParaRPr lang="pt-BR" sz="2400" dirty="0" smtClean="0">
              <a:solidFill>
                <a:prstClr val="white"/>
              </a:solidFill>
            </a:endParaRP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prstClr val="white"/>
                </a:solidFill>
              </a:rPr>
              <a:t>Previsão de entrada em operação:</a:t>
            </a: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prstClr val="white"/>
                </a:solidFill>
              </a:rPr>
              <a:t>2017 – 1 plataforma; </a:t>
            </a: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prstClr val="white"/>
                </a:solidFill>
              </a:rPr>
              <a:t>2018 – 6 plataformas; </a:t>
            </a: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prstClr val="white"/>
                </a:solidFill>
              </a:rPr>
              <a:t>2019 – 2 plataformas; </a:t>
            </a: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prstClr val="white"/>
                </a:solidFill>
              </a:rPr>
              <a:t>2020 – 5 plataformas; 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2000" y="864000"/>
            <a:ext cx="5616144" cy="332752"/>
          </a:xfrm>
        </p:spPr>
        <p:txBody>
          <a:bodyPr/>
          <a:lstStyle/>
          <a:p>
            <a:r>
              <a:rPr lang="pt-BR" dirty="0" smtClean="0"/>
              <a:t>Encomendas previstas – Plataformas de produção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1196752"/>
            <a:ext cx="57606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</a:rPr>
              <a:t>Plataformas de </a:t>
            </a:r>
            <a:r>
              <a:rPr lang="pt-BR" sz="3200" b="1" dirty="0" smtClean="0">
                <a:solidFill>
                  <a:prstClr val="white"/>
                </a:solidFill>
              </a:rPr>
              <a:t>produção</a:t>
            </a:r>
          </a:p>
          <a:p>
            <a:r>
              <a:rPr lang="pt-BR" b="1" dirty="0" smtClean="0">
                <a:solidFill>
                  <a:prstClr val="white"/>
                </a:solidFill>
              </a:rPr>
              <a:t> </a:t>
            </a:r>
          </a:p>
          <a:p>
            <a:r>
              <a:rPr lang="pt-BR" sz="2400" b="1" dirty="0" smtClean="0">
                <a:solidFill>
                  <a:srgbClr val="FFFFFF"/>
                </a:solidFill>
              </a:rPr>
              <a:t>Petrobras – Plano Estratégico 2014-2020 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SINAVAL – </a:t>
            </a:r>
            <a:r>
              <a:rPr lang="pt-BR" dirty="0" smtClean="0">
                <a:solidFill>
                  <a:srgbClr val="FFFF00"/>
                </a:solidFill>
              </a:rPr>
              <a:t>MAIO 2014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22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67134" y="1124744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</a:rPr>
              <a:t>Desembolsos </a:t>
            </a:r>
            <a:r>
              <a:rPr lang="pt-BR" sz="2000" b="1" dirty="0">
                <a:solidFill>
                  <a:prstClr val="white"/>
                </a:solidFill>
              </a:rPr>
              <a:t>em </a:t>
            </a:r>
            <a:r>
              <a:rPr lang="pt-BR" sz="2000" b="1" dirty="0" smtClean="0">
                <a:solidFill>
                  <a:prstClr val="white"/>
                </a:solidFill>
              </a:rPr>
              <a:t>2013: </a:t>
            </a:r>
          </a:p>
          <a:p>
            <a:r>
              <a:rPr lang="pt-BR" sz="2000" b="1" dirty="0" smtClean="0">
                <a:solidFill>
                  <a:prstClr val="white"/>
                </a:solidFill>
              </a:rPr>
              <a:t>R</a:t>
            </a:r>
            <a:r>
              <a:rPr lang="pt-BR" sz="2000" b="1" dirty="0">
                <a:solidFill>
                  <a:prstClr val="white"/>
                </a:solidFill>
              </a:rPr>
              <a:t>$ </a:t>
            </a:r>
            <a:r>
              <a:rPr lang="pt-BR" sz="2000" b="1" dirty="0" smtClean="0">
                <a:solidFill>
                  <a:prstClr val="white"/>
                </a:solidFill>
              </a:rPr>
              <a:t>4,9 bilhões – estimativa  em outubro para o ano de 2013. </a:t>
            </a:r>
          </a:p>
          <a:p>
            <a:endParaRPr lang="pt-BR" sz="2000" b="1" dirty="0" smtClean="0">
              <a:solidFill>
                <a:prstClr val="white"/>
              </a:solidFill>
            </a:endParaRPr>
          </a:p>
          <a:p>
            <a:r>
              <a:rPr lang="pt-BR" sz="2000" b="1" dirty="0" smtClean="0">
                <a:solidFill>
                  <a:prstClr val="white"/>
                </a:solidFill>
              </a:rPr>
              <a:t>Desembolsos desde 2001: </a:t>
            </a:r>
          </a:p>
          <a:p>
            <a:r>
              <a:rPr lang="pt-BR" sz="2000" b="1" dirty="0" smtClean="0">
                <a:solidFill>
                  <a:prstClr val="white"/>
                </a:solidFill>
              </a:rPr>
              <a:t>R$ 22,7 bilhões (considerando a estimativa para 2013)</a:t>
            </a:r>
            <a:r>
              <a:rPr lang="pt-BR" dirty="0" smtClean="0">
                <a:solidFill>
                  <a:prstClr val="white"/>
                </a:solidFill>
              </a:rPr>
              <a:t>. </a:t>
            </a: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62331"/>
              </p:ext>
            </p:extLst>
          </p:nvPr>
        </p:nvGraphicFramePr>
        <p:xfrm>
          <a:off x="467544" y="2060848"/>
          <a:ext cx="324036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907"/>
                <a:gridCol w="1705453"/>
              </a:tblGrid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8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</a:rPr>
                        <a:t>R$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bilhões</a:t>
                      </a:r>
                      <a:endParaRPr lang="pt-BR" sz="18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0,3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0,3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0,6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0,7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1,1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1,3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2,7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</a:rPr>
                        <a:t> 2012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4,8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 2013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*4,9</a:t>
                      </a:r>
                      <a:endParaRPr lang="pt-BR" sz="18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9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*22,7 </a:t>
                      </a:r>
                      <a:endParaRPr lang="pt-BR" sz="18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pt-B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Considerada a estimativa para 2013</a:t>
                      </a:r>
                      <a:endParaRPr lang="pt-BR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2375784" cy="324000"/>
          </a:xfrm>
        </p:spPr>
        <p:txBody>
          <a:bodyPr/>
          <a:lstStyle/>
          <a:p>
            <a:r>
              <a:rPr lang="pt-BR" dirty="0"/>
              <a:t>Recursos do FMM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50" y="3678087"/>
            <a:ext cx="460851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1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49668" y="2348880"/>
            <a:ext cx="36724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 smtClean="0">
                <a:solidFill>
                  <a:prstClr val="white"/>
                </a:solidFill>
              </a:rPr>
              <a:t>O Diário </a:t>
            </a:r>
            <a:r>
              <a:rPr lang="pt-BR" dirty="0">
                <a:solidFill>
                  <a:prstClr val="white"/>
                </a:solidFill>
              </a:rPr>
              <a:t>Oficial da </a:t>
            </a:r>
            <a:r>
              <a:rPr lang="pt-BR" dirty="0" smtClean="0">
                <a:solidFill>
                  <a:prstClr val="white"/>
                </a:solidFill>
              </a:rPr>
              <a:t>União  </a:t>
            </a:r>
            <a:r>
              <a:rPr lang="pt-BR" dirty="0">
                <a:solidFill>
                  <a:prstClr val="white"/>
                </a:solidFill>
              </a:rPr>
              <a:t>publicou </a:t>
            </a:r>
            <a:r>
              <a:rPr lang="pt-BR" dirty="0" smtClean="0">
                <a:solidFill>
                  <a:prstClr val="white"/>
                </a:solidFill>
              </a:rPr>
              <a:t> no dia 4 de novembro de 2013 a Resolução  nº. 128 do Conselho Diretor do Fundo da Marinha Mercante (CDFMM), referente às decisões tomadas na reunião realizada em 25 de outubro.</a:t>
            </a:r>
            <a:endParaRPr lang="pt-BR" dirty="0">
              <a:solidFill>
                <a:prstClr val="white"/>
              </a:solidFill>
            </a:endParaRPr>
          </a:p>
          <a:p>
            <a:pPr>
              <a:spcAft>
                <a:spcPts val="1200"/>
              </a:spcAft>
            </a:pPr>
            <a:r>
              <a:rPr lang="pt-BR" dirty="0" smtClean="0">
                <a:solidFill>
                  <a:prstClr val="white"/>
                </a:solidFill>
              </a:rPr>
              <a:t>A relação </a:t>
            </a:r>
            <a:r>
              <a:rPr lang="pt-BR" dirty="0">
                <a:solidFill>
                  <a:prstClr val="white"/>
                </a:solidFill>
              </a:rPr>
              <a:t>de </a:t>
            </a:r>
            <a:r>
              <a:rPr lang="pt-BR" dirty="0" smtClean="0">
                <a:solidFill>
                  <a:prstClr val="white"/>
                </a:solidFill>
              </a:rPr>
              <a:t>projetos com prioridade de financiamentos ao </a:t>
            </a:r>
            <a:r>
              <a:rPr lang="pt-BR" dirty="0">
                <a:solidFill>
                  <a:prstClr val="white"/>
                </a:solidFill>
              </a:rPr>
              <a:t>setor naval e </a:t>
            </a:r>
            <a:r>
              <a:rPr lang="pt-BR" i="1" dirty="0" smtClean="0">
                <a:solidFill>
                  <a:prstClr val="white"/>
                </a:solidFill>
              </a:rPr>
              <a:t>offshore</a:t>
            </a:r>
            <a:r>
              <a:rPr lang="pt-BR" dirty="0" smtClean="0">
                <a:solidFill>
                  <a:prstClr val="white"/>
                </a:solidFill>
              </a:rPr>
              <a:t>, aprovados na reunião,  somou R</a:t>
            </a:r>
            <a:r>
              <a:rPr lang="pt-BR" dirty="0">
                <a:solidFill>
                  <a:prstClr val="white"/>
                </a:solidFill>
              </a:rPr>
              <a:t>$ </a:t>
            </a:r>
            <a:r>
              <a:rPr lang="pt-BR" dirty="0" smtClean="0">
                <a:solidFill>
                  <a:prstClr val="white"/>
                </a:solidFill>
              </a:rPr>
              <a:t>3,9 bilhões, incluídas as alterações de prioridades concedidas anteriormente.</a:t>
            </a:r>
            <a:endParaRPr lang="pt-BR" dirty="0">
              <a:solidFill>
                <a:prstClr val="white"/>
              </a:solidFill>
            </a:endParaRPr>
          </a:p>
          <a:p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09445"/>
              </p:ext>
            </p:extLst>
          </p:nvPr>
        </p:nvGraphicFramePr>
        <p:xfrm>
          <a:off x="426368" y="2410592"/>
          <a:ext cx="4320313" cy="2686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017"/>
                <a:gridCol w="833431"/>
                <a:gridCol w="1830865"/>
              </a:tblGrid>
              <a:tr h="3036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CDFMM – Resolução  nº</a:t>
                      </a:r>
                      <a:r>
                        <a:rPr lang="pt-BR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128 – 31/10/2013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9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Tipo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Quant.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</a:t>
                      </a:r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(R$)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461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Estaleiros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2*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392.277.016,66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36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Apoio marítimo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15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1.855.986.855,22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36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Empurradores e </a:t>
                      </a:r>
                    </a:p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barcaças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157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565.247.761,97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36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Alterações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prioridades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16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1.116.941.942,24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36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190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3.930.453.576,09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2159760" cy="324000"/>
          </a:xfrm>
        </p:spPr>
        <p:txBody>
          <a:bodyPr/>
          <a:lstStyle/>
          <a:p>
            <a:r>
              <a:rPr lang="pt-BR" dirty="0"/>
              <a:t>Recursos do FMM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77281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</a:rPr>
              <a:t>CDFMM – Resolução nº. 128, de 31/10/2013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6368" y="5373216"/>
            <a:ext cx="428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prstClr val="white"/>
                </a:solidFill>
              </a:rPr>
              <a:t>    * 1 construção e 1 modernização /ampliação </a:t>
            </a:r>
          </a:p>
        </p:txBody>
      </p:sp>
    </p:spTree>
    <p:extLst>
      <p:ext uri="{BB962C8B-B14F-4D97-AF65-F5344CB8AC3E}">
        <p14:creationId xmlns:p14="http://schemas.microsoft.com/office/powerpoint/2010/main" val="3314836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6534" y="190372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</a:rPr>
              <a:t>CDFMM – Resolução nº. 128, de 31/10/2013</a:t>
            </a:r>
          </a:p>
          <a:p>
            <a:endParaRPr lang="pt-BR" b="1" dirty="0" smtClean="0">
              <a:solidFill>
                <a:prstClr val="white"/>
              </a:solidFill>
            </a:endParaRPr>
          </a:p>
          <a:p>
            <a:r>
              <a:rPr lang="pt-BR" b="1" dirty="0" smtClean="0">
                <a:solidFill>
                  <a:prstClr val="white"/>
                </a:solidFill>
              </a:rPr>
              <a:t>Prioridades de financiamentos a estaleiros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63400"/>
              </p:ext>
            </p:extLst>
          </p:nvPr>
        </p:nvGraphicFramePr>
        <p:xfrm>
          <a:off x="837492" y="3356992"/>
          <a:ext cx="7353531" cy="1959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7107"/>
                <a:gridCol w="1935501"/>
                <a:gridCol w="1880923"/>
              </a:tblGrid>
              <a:tr h="5687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Estaleiros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Quantidade </a:t>
                      </a: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 tipo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Keppel Singmarine (SC)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1 modernização e </a:t>
                      </a:r>
                    </a:p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ampliação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99.068.559,99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Huisman Propriedades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e </a:t>
                      </a:r>
                    </a:p>
                    <a:p>
                      <a:pPr algn="l" fontAlgn="ctr"/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Empreendimentos Imobiliários  (SC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1 construção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293.208. 456,67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(1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construção)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392.277.016,66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2159760" cy="324000"/>
          </a:xfrm>
        </p:spPr>
        <p:txBody>
          <a:bodyPr/>
          <a:lstStyle/>
          <a:p>
            <a:r>
              <a:rPr lang="pt-BR" dirty="0"/>
              <a:t>Recursos do FMM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4007" y="1521565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</a:rPr>
              <a:t>CDFMM – Resolução nº. 128, de 31/10/2013 </a:t>
            </a:r>
          </a:p>
          <a:p>
            <a:endParaRPr lang="pt-BR" sz="2000" b="1" dirty="0" smtClean="0">
              <a:solidFill>
                <a:prstClr val="white"/>
              </a:solidFill>
            </a:endParaRPr>
          </a:p>
          <a:p>
            <a:r>
              <a:rPr lang="pt-BR" b="1" dirty="0" smtClean="0">
                <a:solidFill>
                  <a:prstClr val="white"/>
                </a:solidFill>
              </a:rPr>
              <a:t>Prioridades de financiamentos a apoio marítimo </a:t>
            </a:r>
            <a:r>
              <a:rPr lang="pt-BR" b="1" i="1" dirty="0" smtClean="0">
                <a:solidFill>
                  <a:prstClr val="white"/>
                </a:solidFill>
              </a:rPr>
              <a:t>offshore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83293"/>
              </p:ext>
            </p:extLst>
          </p:nvPr>
        </p:nvGraphicFramePr>
        <p:xfrm>
          <a:off x="552669" y="3068960"/>
          <a:ext cx="7992888" cy="23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  <a:gridCol w="2448272"/>
                <a:gridCol w="2016224"/>
              </a:tblGrid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Apoio marítimo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Quantid./Tipo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Bram </a:t>
                      </a:r>
                      <a:r>
                        <a:rPr lang="pt-BR" sz="1800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Offshore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1 AHTS 21.000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294.114.302,54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Dofcon Navegação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2 OSCV PLSV 340T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1.180.868.279,33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Geonavegação – suplementação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2 DSV 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  9.558.884,46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Navemar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– c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5 LH 2.500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52.810.722,90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Internav Navegação – construção 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1 LH 2.500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10.604.044,20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800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Safe Supply Offshore – construção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4 OSRV 750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308.030.621,79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1.855.986.855,22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2087752" cy="324000"/>
          </a:xfrm>
        </p:spPr>
        <p:txBody>
          <a:bodyPr/>
          <a:lstStyle/>
          <a:p>
            <a:r>
              <a:rPr lang="pt-BR" dirty="0"/>
              <a:t>Recursos do FMM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69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</a:rPr>
              <a:t>CDFMM – Resolução nº. 128, de 31/10/2013 </a:t>
            </a:r>
          </a:p>
          <a:p>
            <a:endParaRPr lang="pt-BR" b="1" dirty="0" smtClean="0">
              <a:solidFill>
                <a:prstClr val="white"/>
              </a:solidFill>
            </a:endParaRPr>
          </a:p>
          <a:p>
            <a:r>
              <a:rPr lang="pt-BR" b="1" dirty="0" smtClean="0">
                <a:solidFill>
                  <a:prstClr val="white"/>
                </a:solidFill>
              </a:rPr>
              <a:t>Prioridades de financiamentos a empurradores e barcaças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75604"/>
              </p:ext>
            </p:extLst>
          </p:nvPr>
        </p:nvGraphicFramePr>
        <p:xfrm>
          <a:off x="611560" y="2852936"/>
          <a:ext cx="7906692" cy="312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/>
                <a:gridCol w="2660342"/>
                <a:gridCol w="1645950"/>
              </a:tblGrid>
              <a:tr h="354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Empurradores e barcaças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Quantidade / Tipo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Corredor Logística – construção 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 empurradores azimutais </a:t>
                      </a:r>
                    </a:p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4.000 BHP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36.000.000,00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Corredor Logística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8 barcaças graneleiras tipo </a:t>
                      </a:r>
                    </a:p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central  de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2.900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TPB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25.280.000,00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Corredor Logística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16 barcaças 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g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raneleiras </a:t>
                      </a:r>
                    </a:p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tipo proa de 2.750 TPB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50.560.000,00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Hidrovias do Brasil – construção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3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empurradores fluviais  </a:t>
                      </a:r>
                    </a:p>
                    <a:p>
                      <a:pPr algn="l" fontAlgn="b"/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6.000 BHP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87.120.000,00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Hidrovias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do Brasil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 empurradores fluviais 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1.500 BHP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21.779.993,60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2087752" cy="324000"/>
          </a:xfrm>
        </p:spPr>
        <p:txBody>
          <a:bodyPr/>
          <a:lstStyle/>
          <a:p>
            <a:r>
              <a:rPr lang="pt-BR" dirty="0"/>
              <a:t>Recursos do FMM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75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4577" y="1124744"/>
            <a:ext cx="46095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 smtClean="0"/>
          </a:p>
          <a:p>
            <a:r>
              <a:rPr lang="pt-BR" sz="2800" b="1" dirty="0" smtClean="0"/>
              <a:t>Novo posicionamento anunciado pela Presidenta Dilma no final de 2013:</a:t>
            </a:r>
          </a:p>
          <a:p>
            <a:endParaRPr lang="pt-BR" sz="2800" dirty="0" smtClean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sz="2200" dirty="0" smtClean="0"/>
              <a:t>Manutenção da  política de conteúdo local.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sz="2200" dirty="0" smtClean="0"/>
              <a:t>A fase atual é de foco na produção.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sz="2200" dirty="0" smtClean="0"/>
              <a:t>“Vamos precisar de mais 12 a 16 plataformas só para </a:t>
            </a:r>
            <a:r>
              <a:rPr lang="pt-BR" sz="2200" i="1" dirty="0" smtClean="0"/>
              <a:t>Libra</a:t>
            </a:r>
            <a:r>
              <a:rPr lang="pt-BR" sz="2200" dirty="0" smtClean="0"/>
              <a:t>”.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sz="2200" dirty="0" smtClean="0"/>
              <a:t>Melhor planejamento das encomendas para evitar oscilação do emprego nos estaleiros. </a:t>
            </a:r>
          </a:p>
          <a:p>
            <a:endParaRPr lang="pt-BR" sz="2200" b="1" i="1" dirty="0" smtClean="0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2087752" cy="324000"/>
          </a:xfrm>
        </p:spPr>
        <p:txBody>
          <a:bodyPr/>
          <a:lstStyle/>
          <a:p>
            <a:r>
              <a:rPr lang="pt-BR" dirty="0" smtClean="0"/>
              <a:t>Posicionamento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2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4" y="1829070"/>
            <a:ext cx="3829874" cy="246053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8144" y="4509120"/>
            <a:ext cx="3409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Presidenta Dilma e a Presidente da Petrobras, Maria das Graças Foster, na entrega da plataforma P-58, no Polo Naval Sul, Rio Grande (RS).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48718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FF"/>
                </a:solidFill>
              </a:rPr>
              <a:t>CDFMM – Resolução nº. 128, de 31/10/2013 </a:t>
            </a:r>
          </a:p>
          <a:p>
            <a:endParaRPr lang="pt-BR" sz="2000" b="1" dirty="0" smtClean="0">
              <a:solidFill>
                <a:srgbClr val="FFFFFF"/>
              </a:solidFill>
            </a:endParaRPr>
          </a:p>
          <a:p>
            <a:r>
              <a:rPr lang="pt-BR" b="1" dirty="0" smtClean="0">
                <a:solidFill>
                  <a:srgbClr val="FFFFFF"/>
                </a:solidFill>
              </a:rPr>
              <a:t>Prioridades de financiamentos a empurradores e barcaças (cont.) </a:t>
            </a:r>
            <a:endParaRPr lang="pt-BR" b="1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64825"/>
              </p:ext>
            </p:extLst>
          </p:nvPr>
        </p:nvGraphicFramePr>
        <p:xfrm>
          <a:off x="683568" y="2780928"/>
          <a:ext cx="7848872" cy="3061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/>
                <a:gridCol w="2376264"/>
                <a:gridCol w="1728192"/>
              </a:tblGrid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Empurradores e barcaças </a:t>
                      </a:r>
                      <a:r>
                        <a:rPr lang="pt-BR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Quantid./Tipo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Hidrovias do Brasil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3 empurradores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b"/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fluviais  de 1.500 BHP 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26.705.798,79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Hidrovias do Brasil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 barcaças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graneleiras</a:t>
                      </a:r>
                    </a:p>
                    <a:p>
                      <a:pPr algn="l" fontAlgn="b"/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tipo box de 2.000 TPB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    42.500.000,00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Hidrovias do Brasil – construção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60 barcaças graneleiras</a:t>
                      </a:r>
                    </a:p>
                    <a:p>
                      <a:pPr algn="l" fontAlgn="b"/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racked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2.000 TPB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135.000.000,00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Naveg. 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Unidas Tapajós – con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1 empurrador fluvial </a:t>
                      </a:r>
                    </a:p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de 6.000 BHP 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34.921.586,86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Naveg. Unidas Tapajós – construção 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2 empurradores fluviais</a:t>
                      </a:r>
                    </a:p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de 1.200 BHP 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17.180.518,00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2087752" cy="324000"/>
          </a:xfrm>
        </p:spPr>
        <p:txBody>
          <a:bodyPr/>
          <a:lstStyle/>
          <a:p>
            <a:r>
              <a:rPr lang="pt-BR" dirty="0"/>
              <a:t>Recursos do FMM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20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90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0808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FF"/>
                </a:solidFill>
              </a:rPr>
              <a:t>CDFMM – Resolução nº. 128, de 31/10/2013 </a:t>
            </a:r>
          </a:p>
          <a:p>
            <a:endParaRPr lang="pt-BR" sz="2000" b="1" dirty="0" smtClean="0">
              <a:solidFill>
                <a:srgbClr val="FFFFFF"/>
              </a:solidFill>
            </a:endParaRPr>
          </a:p>
          <a:p>
            <a:r>
              <a:rPr lang="pt-BR" b="1" dirty="0" smtClean="0">
                <a:solidFill>
                  <a:srgbClr val="FFFFFF"/>
                </a:solidFill>
              </a:rPr>
              <a:t>Prioridades de financiamentos a empurradores e barcaças (conclusão)  </a:t>
            </a:r>
            <a:endParaRPr lang="pt-BR" b="1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8953"/>
              </p:ext>
            </p:extLst>
          </p:nvPr>
        </p:nvGraphicFramePr>
        <p:xfrm>
          <a:off x="578426" y="3140968"/>
          <a:ext cx="7926560" cy="2238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/>
                <a:gridCol w="2376264"/>
                <a:gridCol w="1877888"/>
              </a:tblGrid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Empurradores e barcaças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Quantid./Tipo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Naveg. Unidas Tapajós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1 barcaça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graneleira </a:t>
                      </a:r>
                    </a:p>
                    <a:p>
                      <a:pPr algn="l" fontAlgn="b"/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acoplável de1.570 TPB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2.129. 828,35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Naveg. Unidas Tapajós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20 barcaças graneleiras</a:t>
                      </a:r>
                    </a:p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tipo box de2.000 TPB 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45.603.297,72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Naveg.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Unidas Tapajós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19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barcaças graneleiras</a:t>
                      </a:r>
                    </a:p>
                    <a:p>
                      <a:pPr algn="l" fontAlgn="b"/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800" i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racked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de 1.850 TPB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40.466.738,65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construções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565.247.761,97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2087752" cy="324000"/>
          </a:xfrm>
        </p:spPr>
        <p:txBody>
          <a:bodyPr/>
          <a:lstStyle/>
          <a:p>
            <a:r>
              <a:rPr lang="pt-BR" dirty="0"/>
              <a:t>Recursos do FMM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21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09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0808"/>
            <a:ext cx="6984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FF"/>
                </a:solidFill>
              </a:rPr>
              <a:t>CDFMM – Resolução nº. 128, de 31/10/2013 </a:t>
            </a:r>
          </a:p>
          <a:p>
            <a:endParaRPr lang="pt-BR" b="1" dirty="0" smtClean="0">
              <a:solidFill>
                <a:srgbClr val="FFFFFF"/>
              </a:solidFill>
            </a:endParaRPr>
          </a:p>
          <a:p>
            <a:r>
              <a:rPr lang="pt-BR" b="1" dirty="0" smtClean="0">
                <a:solidFill>
                  <a:srgbClr val="FFFFFF"/>
                </a:solidFill>
              </a:rPr>
              <a:t>Alterações de prioridades de financiamentos para apoio marítimo e rebocadores   </a:t>
            </a:r>
            <a:endParaRPr lang="pt-BR" b="1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41444"/>
              </p:ext>
            </p:extLst>
          </p:nvPr>
        </p:nvGraphicFramePr>
        <p:xfrm>
          <a:off x="578426" y="3140968"/>
          <a:ext cx="7926560" cy="225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510"/>
                <a:gridCol w="2376264"/>
                <a:gridCol w="2132786"/>
              </a:tblGrid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Apoio marítimo e rebocadores 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Quantid./Tipo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Aasgard Navegação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– construção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4 OSRV 750  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</a:t>
                      </a:r>
                    </a:p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 280.196.510,86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Aasgard Navegação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6 OSRV 1.050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 464.984.173,50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Oceanpact Naveg.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4 OSRV 1.050 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 315.378.892,88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Saveiros Camuyrano – construção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 rebocadores ASD 3212</a:t>
                      </a:r>
                    </a:p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80 TTE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56.382.365,00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construções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1.116.</a:t>
                      </a:r>
                      <a:r>
                        <a:rPr lang="pt-BR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941.942,24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2087752" cy="324000"/>
          </a:xfrm>
        </p:spPr>
        <p:txBody>
          <a:bodyPr/>
          <a:lstStyle/>
          <a:p>
            <a:r>
              <a:rPr lang="pt-BR" dirty="0"/>
              <a:t>Recursos do FMM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srgbClr val="FFFFFF">
                    <a:tint val="75000"/>
                  </a:srgbClr>
                </a:solidFill>
              </a:rPr>
              <a:pPr/>
              <a:t>22</a:t>
            </a:fld>
            <a:endParaRPr lang="pt-B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0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234888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Em operação: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Rio de Janeiro, Rio Grande do Sul, Amazonas, Pernambuco e Santa Catarina (os mais importantes). </a:t>
            </a:r>
            <a:endParaRPr lang="pt-BR" sz="2400" dirty="0"/>
          </a:p>
          <a:p>
            <a:r>
              <a:rPr lang="pt-BR" sz="2400" b="1" dirty="0"/>
              <a:t> </a:t>
            </a:r>
            <a:endParaRPr lang="pt-BR" sz="2400" b="1" dirty="0" smtClean="0"/>
          </a:p>
          <a:p>
            <a:r>
              <a:rPr lang="pt-BR" sz="2400" b="1" dirty="0" smtClean="0"/>
              <a:t>Em implantação:</a:t>
            </a:r>
          </a:p>
          <a:p>
            <a:endParaRPr lang="pt-BR" sz="2400" dirty="0" smtClean="0"/>
          </a:p>
          <a:p>
            <a:r>
              <a:rPr lang="pt-BR" sz="2400" dirty="0" smtClean="0"/>
              <a:t>Bahia </a:t>
            </a:r>
            <a:r>
              <a:rPr lang="pt-BR" sz="2400" dirty="0"/>
              <a:t>e </a:t>
            </a:r>
            <a:r>
              <a:rPr lang="pt-BR" sz="2400" dirty="0" smtClean="0"/>
              <a:t>Espírito Santo.</a:t>
            </a:r>
            <a:endParaRPr lang="pt-BR" sz="24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1871728" cy="324000"/>
          </a:xfrm>
        </p:spPr>
        <p:txBody>
          <a:bodyPr/>
          <a:lstStyle/>
          <a:p>
            <a:r>
              <a:rPr lang="pt-BR" dirty="0" smtClean="0"/>
              <a:t>Polos navais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1412776"/>
            <a:ext cx="505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Polos de Construção Naval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5" y="2492896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094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30402" y="1556792"/>
            <a:ext cx="4917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Contratos </a:t>
            </a:r>
            <a:r>
              <a:rPr lang="pt-BR" b="1" dirty="0"/>
              <a:t>e novos negócios para 17 empresas, sendo 14 grandes corporações internacionais. </a:t>
            </a:r>
          </a:p>
          <a:p>
            <a:r>
              <a:rPr lang="pt-BR" dirty="0"/>
              <a:t> </a:t>
            </a:r>
          </a:p>
          <a:p>
            <a:r>
              <a:rPr lang="pt-BR" b="1" dirty="0" smtClean="0"/>
              <a:t>Investimentos em </a:t>
            </a:r>
            <a:r>
              <a:rPr lang="pt-BR" b="1" dirty="0"/>
              <a:t>oito </a:t>
            </a:r>
            <a:r>
              <a:rPr lang="pt-BR" b="1" dirty="0" smtClean="0"/>
              <a:t>áreas de negócios: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sistemas </a:t>
            </a:r>
            <a:r>
              <a:rPr lang="pt-BR" dirty="0"/>
              <a:t>de </a:t>
            </a:r>
            <a:r>
              <a:rPr lang="pt-BR" dirty="0" smtClean="0"/>
              <a:t>navegação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integração </a:t>
            </a:r>
            <a:r>
              <a:rPr lang="pt-BR" dirty="0"/>
              <a:t>de </a:t>
            </a:r>
            <a:r>
              <a:rPr lang="pt-BR" dirty="0" smtClean="0"/>
              <a:t>módulos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combustíveis para navios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tintas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guindastes</a:t>
            </a:r>
            <a:r>
              <a:rPr lang="pt-BR" dirty="0"/>
              <a:t>. </a:t>
            </a:r>
          </a:p>
          <a:p>
            <a:r>
              <a:rPr lang="pt-BR" dirty="0"/>
              <a:t> </a:t>
            </a:r>
          </a:p>
          <a:p>
            <a:r>
              <a:rPr lang="pt-BR" b="1" dirty="0" smtClean="0"/>
              <a:t>Grandes </a:t>
            </a:r>
            <a:r>
              <a:rPr lang="pt-BR" b="1" dirty="0"/>
              <a:t>corporações internacionais </a:t>
            </a:r>
            <a:r>
              <a:rPr lang="pt-BR" b="1" dirty="0" smtClean="0"/>
              <a:t>se adequam </a:t>
            </a:r>
            <a:r>
              <a:rPr lang="pt-BR" b="1" dirty="0"/>
              <a:t>às regras do </a:t>
            </a:r>
            <a:r>
              <a:rPr lang="pt-BR" b="1" dirty="0" smtClean="0"/>
              <a:t>Conteúdo Local.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9502" y="1519039"/>
            <a:ext cx="2500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Grandes fornecedores </a:t>
            </a:r>
            <a:br>
              <a:rPr lang="pt-BR" b="1" dirty="0" smtClean="0"/>
            </a:br>
            <a:r>
              <a:rPr lang="pt-BR" b="1" dirty="0" smtClean="0"/>
              <a:t>a estaleiros:</a:t>
            </a:r>
          </a:p>
          <a:p>
            <a:endParaRPr lang="pt-BR" sz="1600" dirty="0" smtClean="0"/>
          </a:p>
          <a:p>
            <a:r>
              <a:rPr lang="pt-BR" sz="1600" dirty="0" smtClean="0"/>
              <a:t>WEG</a:t>
            </a:r>
          </a:p>
          <a:p>
            <a:r>
              <a:rPr lang="pt-BR" sz="1600" dirty="0" smtClean="0"/>
              <a:t>V&amp;M Tubes</a:t>
            </a:r>
          </a:p>
          <a:p>
            <a:r>
              <a:rPr lang="pt-BR" sz="1600" dirty="0" smtClean="0"/>
              <a:t>Tenaris</a:t>
            </a:r>
          </a:p>
          <a:p>
            <a:r>
              <a:rPr lang="pt-BR" sz="1600" dirty="0" smtClean="0"/>
              <a:t>Tuper Tubes</a:t>
            </a:r>
          </a:p>
          <a:p>
            <a:r>
              <a:rPr lang="en-US" sz="1600" dirty="0" smtClean="0"/>
              <a:t>ABB</a:t>
            </a:r>
            <a:endParaRPr lang="pt-BR" sz="1600" dirty="0" smtClean="0"/>
          </a:p>
          <a:p>
            <a:r>
              <a:rPr lang="en-US" sz="1600" dirty="0" smtClean="0"/>
              <a:t>Lanxess</a:t>
            </a:r>
            <a:endParaRPr lang="pt-BR" sz="1600" dirty="0" smtClean="0"/>
          </a:p>
          <a:p>
            <a:r>
              <a:rPr lang="en-US" sz="1600" dirty="0" smtClean="0"/>
              <a:t>Prysmian</a:t>
            </a:r>
          </a:p>
          <a:p>
            <a:r>
              <a:rPr lang="en-US" sz="1600" dirty="0" smtClean="0"/>
              <a:t>Nexans</a:t>
            </a:r>
            <a:endParaRPr lang="pt-BR" sz="1600" dirty="0" smtClean="0"/>
          </a:p>
          <a:p>
            <a:r>
              <a:rPr lang="en-US" sz="1600" dirty="0" smtClean="0"/>
              <a:t>Rolls-Royce</a:t>
            </a:r>
            <a:endParaRPr lang="pt-BR" sz="1600" dirty="0" smtClean="0"/>
          </a:p>
          <a:p>
            <a:r>
              <a:rPr lang="pt-BR" sz="1600" dirty="0" smtClean="0"/>
              <a:t>Voith</a:t>
            </a:r>
          </a:p>
          <a:p>
            <a:r>
              <a:rPr lang="pt-BR" sz="1600" dirty="0" smtClean="0"/>
              <a:t>Usiminas</a:t>
            </a:r>
          </a:p>
          <a:p>
            <a:r>
              <a:rPr lang="pt-BR" sz="1600" dirty="0" smtClean="0"/>
              <a:t>Techint</a:t>
            </a:r>
          </a:p>
          <a:p>
            <a:r>
              <a:rPr lang="pt-BR" sz="1600" dirty="0" smtClean="0"/>
              <a:t>GE</a:t>
            </a:r>
          </a:p>
          <a:p>
            <a:r>
              <a:rPr lang="pt-BR" sz="1600" dirty="0" smtClean="0"/>
              <a:t>Akzo Nobel</a:t>
            </a:r>
          </a:p>
          <a:p>
            <a:r>
              <a:rPr lang="pt-BR" sz="1600" dirty="0" smtClean="0"/>
              <a:t>Jotun</a:t>
            </a:r>
          </a:p>
          <a:p>
            <a:r>
              <a:rPr lang="pt-BR" sz="1600" dirty="0" smtClean="0"/>
              <a:t>Vulkan</a:t>
            </a:r>
          </a:p>
          <a:p>
            <a:r>
              <a:rPr lang="pt-BR" sz="1600" dirty="0" smtClean="0"/>
              <a:t>Wärtsilä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1943736" cy="324000"/>
          </a:xfrm>
        </p:spPr>
        <p:txBody>
          <a:bodyPr/>
          <a:lstStyle/>
          <a:p>
            <a:r>
              <a:rPr lang="pt-BR" dirty="0" smtClean="0"/>
              <a:t>Fornecedores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57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8104" y="2492896"/>
            <a:ext cx="3238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Forte </a:t>
            </a:r>
            <a:r>
              <a:rPr lang="pt-BR" sz="2000" dirty="0"/>
              <a:t>crescimento para o setor </a:t>
            </a:r>
            <a:r>
              <a:rPr lang="pt-BR" sz="2000" dirty="0" smtClean="0"/>
              <a:t>marítimo </a:t>
            </a:r>
            <a:r>
              <a:rPr lang="pt-BR" sz="2000" dirty="0"/>
              <a:t>até </a:t>
            </a:r>
            <a:r>
              <a:rPr lang="pt-BR" sz="2000" dirty="0" smtClean="0"/>
              <a:t>2030.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Maior participação da </a:t>
            </a:r>
            <a:r>
              <a:rPr lang="pt-BR" sz="2000" dirty="0"/>
              <a:t>China no mundo </a:t>
            </a:r>
            <a:r>
              <a:rPr lang="pt-BR" sz="2000" dirty="0" smtClean="0"/>
              <a:t>marítimo.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Aumento do comércio marítimo mundial </a:t>
            </a:r>
            <a:r>
              <a:rPr lang="pt-BR" sz="2000" dirty="0"/>
              <a:t>de 9 </a:t>
            </a:r>
            <a:r>
              <a:rPr lang="pt-BR" sz="2000" dirty="0" smtClean="0"/>
              <a:t>bilhões para 19 bilhões </a:t>
            </a:r>
            <a:r>
              <a:rPr lang="pt-BR" sz="2000" dirty="0"/>
              <a:t>de toneladas </a:t>
            </a:r>
            <a:r>
              <a:rPr lang="pt-BR" sz="2000" dirty="0" smtClean="0"/>
              <a:t>anuais.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71870"/>
            <a:ext cx="4901746" cy="442548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1943736" cy="324000"/>
          </a:xfrm>
        </p:spPr>
        <p:txBody>
          <a:bodyPr/>
          <a:lstStyle/>
          <a:p>
            <a:r>
              <a:rPr lang="pt-BR" dirty="0" smtClean="0"/>
              <a:t>Cenário mundial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1412776"/>
            <a:ext cx="505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/>
              <a:t>Global Marine Trends 2030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449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30526"/>
              </p:ext>
            </p:extLst>
          </p:nvPr>
        </p:nvGraphicFramePr>
        <p:xfrm>
          <a:off x="4549843" y="2559245"/>
          <a:ext cx="3406533" cy="3102003"/>
        </p:xfrm>
        <a:graphic>
          <a:graphicData uri="http://schemas.openxmlformats.org/drawingml/2006/table">
            <a:tbl>
              <a:tblPr/>
              <a:tblGrid>
                <a:gridCol w="1838400"/>
                <a:gridCol w="810260"/>
                <a:gridCol w="757873"/>
              </a:tblGrid>
              <a:tr h="274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Regiões /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Países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2010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2030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1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América do Norte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7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América do Sul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África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Europa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Japão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Austrália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Mediterrâneo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Outros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270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618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793906" y="5949280"/>
            <a:ext cx="5098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Global Marine Trends </a:t>
            </a:r>
            <a:r>
              <a:rPr lang="pt-BR" sz="1400" b="1" i="1" dirty="0" smtClean="0"/>
              <a:t>2030 – </a:t>
            </a:r>
            <a:r>
              <a:rPr lang="pt-BR" sz="1400" dirty="0" smtClean="0"/>
              <a:t>produzido </a:t>
            </a:r>
            <a:r>
              <a:rPr lang="pt-BR" sz="1400" dirty="0"/>
              <a:t>por </a:t>
            </a:r>
            <a:r>
              <a:rPr lang="pt-BR" sz="1400" i="1" dirty="0"/>
              <a:t>Lloyd Register,</a:t>
            </a:r>
            <a:r>
              <a:rPr lang="pt-BR" sz="1400" dirty="0"/>
              <a:t> </a:t>
            </a:r>
            <a:r>
              <a:rPr lang="pt-BR" sz="1400" i="1" dirty="0"/>
              <a:t>Qinetiq </a:t>
            </a:r>
            <a:r>
              <a:rPr lang="pt-BR" sz="1400" dirty="0"/>
              <a:t>e  </a:t>
            </a:r>
            <a:r>
              <a:rPr lang="pt-BR" sz="1400" i="1" dirty="0"/>
              <a:t>Strathclyde </a:t>
            </a:r>
            <a:r>
              <a:rPr lang="pt-BR" sz="1400" i="1" dirty="0" smtClean="0"/>
              <a:t>University</a:t>
            </a:r>
            <a:r>
              <a:rPr lang="pt-BR" sz="1400" dirty="0" smtClean="0"/>
              <a:t>, em </a:t>
            </a:r>
            <a:r>
              <a:rPr lang="pt-BR" sz="1400" dirty="0"/>
              <a:t>dois anos </a:t>
            </a:r>
            <a:r>
              <a:rPr lang="pt-BR" sz="1400" dirty="0" smtClean="0"/>
              <a:t>de estudos </a:t>
            </a:r>
            <a:r>
              <a:rPr lang="pt-BR" sz="1400" dirty="0"/>
              <a:t>sobre o futuro da Indústria Marítima.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6" y="1484784"/>
            <a:ext cx="3514397" cy="50322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82429" y="1484784"/>
            <a:ext cx="332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Evolução das quantidades </a:t>
            </a:r>
          </a:p>
          <a:p>
            <a:r>
              <a:rPr lang="pt-BR" sz="2000" b="1" dirty="0" smtClean="0"/>
              <a:t>de plataformas de petróleo</a:t>
            </a:r>
            <a:endParaRPr lang="pt-BR" sz="2000" b="1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2000" y="864000"/>
            <a:ext cx="4536024" cy="324000"/>
          </a:xfrm>
        </p:spPr>
        <p:txBody>
          <a:bodyPr/>
          <a:lstStyle/>
          <a:p>
            <a:r>
              <a:rPr lang="pt-BR" dirty="0"/>
              <a:t>GMT 2030 - Evolução da Construção Naval</a:t>
            </a: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247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27</a:t>
            </a:fld>
            <a:endParaRPr lang="pt-BR" dirty="0"/>
          </a:p>
        </p:txBody>
      </p:sp>
      <p:sp>
        <p:nvSpPr>
          <p:cNvPr id="10" name="Retângulo 2"/>
          <p:cNvSpPr>
            <a:spLocks noChangeArrowheads="1"/>
          </p:cNvSpPr>
          <p:nvPr/>
        </p:nvSpPr>
        <p:spPr bwMode="auto">
          <a:xfrm>
            <a:off x="107504" y="101208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Diretoria do SINAVAL e equipe de </a:t>
            </a:r>
            <a:r>
              <a:rPr lang="pt-BR" sz="2000" b="1" dirty="0" smtClean="0"/>
              <a:t>Administração </a:t>
            </a:r>
            <a:endParaRPr lang="pt-BR" sz="2000" b="1" dirty="0"/>
          </a:p>
        </p:txBody>
      </p:sp>
      <p:sp>
        <p:nvSpPr>
          <p:cNvPr id="13" name="Retângulo 3"/>
          <p:cNvSpPr>
            <a:spLocks noChangeArrowheads="1"/>
          </p:cNvSpPr>
          <p:nvPr/>
        </p:nvSpPr>
        <p:spPr bwMode="auto">
          <a:xfrm>
            <a:off x="379874" y="1525510"/>
            <a:ext cx="42116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600" b="1" dirty="0" smtClean="0"/>
              <a:t>DIRETORIA </a:t>
            </a:r>
          </a:p>
          <a:p>
            <a:endParaRPr lang="pt-BR" b="1" dirty="0" smtClean="0"/>
          </a:p>
          <a:p>
            <a:r>
              <a:rPr lang="pt-BR" sz="1100" b="1" dirty="0" smtClean="0"/>
              <a:t>ARIOVALDO SANTANA DA ROCHA – Presidente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PAULO CESAR CHAFIC HADDAD – Vice-Presidente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AUGUSTO MENDONÇA –  Vice-Presidente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SERGIO HERMES MARTELLO BACCI – Vice-Presidente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ARNALDO CALBUCCI FILHO – Vice-Presidente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ALCEU MARIANO DE MELO SOUZA – Vice-Presidente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LUÍS HENRIQUE MOREIRA FERREIRA – Vice-Presidente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FRANCO PAPINI – Vice-Presidente Executivo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MARCELO DE CARVALHO – Vice-Presidente  Executivo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CARLOS EDUARDO MACEDO – Vice-Presidente Executivo (Brasília)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EDUARDO BATTAGLIA  KRAUSE – Vice-Presidente Executivo </a:t>
            </a:r>
          </a:p>
          <a:p>
            <a:r>
              <a:rPr lang="pt-BR" sz="1100" b="1" dirty="0"/>
              <a:t>	</a:t>
            </a:r>
            <a:r>
              <a:rPr lang="pt-BR" sz="1100" b="1" dirty="0" smtClean="0"/>
              <a:t>	     (Representação do Sul)</a:t>
            </a:r>
          </a:p>
          <a:p>
            <a:endParaRPr lang="pt-BR" sz="1100" b="1" dirty="0"/>
          </a:p>
          <a:p>
            <a:r>
              <a:rPr lang="pt-BR" sz="1100" b="1" dirty="0" smtClean="0"/>
              <a:t>SERGIO </a:t>
            </a:r>
            <a:r>
              <a:rPr lang="pt-BR" sz="1100" b="1" dirty="0" smtClean="0"/>
              <a:t>LUIZ CAMACHO LEAL – Secretário-Executivo </a:t>
            </a:r>
            <a:endParaRPr lang="pt-BR" sz="1100" b="1" dirty="0" smtClean="0"/>
          </a:p>
          <a:p>
            <a:endParaRPr lang="pt-BR" sz="1100" b="1" dirty="0"/>
          </a:p>
          <a:p>
            <a:endParaRPr lang="pt-BR" sz="1100" dirty="0"/>
          </a:p>
        </p:txBody>
      </p:sp>
      <p:sp>
        <p:nvSpPr>
          <p:cNvPr id="14" name="Retângulo 6"/>
          <p:cNvSpPr>
            <a:spLocks noChangeArrowheads="1"/>
          </p:cNvSpPr>
          <p:nvPr/>
        </p:nvSpPr>
        <p:spPr bwMode="auto">
          <a:xfrm>
            <a:off x="4355976" y="1272632"/>
            <a:ext cx="4608512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ADMINISTRAÇÃO</a:t>
            </a:r>
            <a:r>
              <a:rPr lang="pt-BR" b="1" dirty="0" smtClean="0"/>
              <a:t> </a:t>
            </a:r>
          </a:p>
          <a:p>
            <a:endParaRPr lang="pt-BR" sz="1200" b="1" dirty="0" smtClean="0"/>
          </a:p>
          <a:p>
            <a:r>
              <a:rPr lang="pt-BR" sz="1100" b="1" dirty="0" smtClean="0"/>
              <a:t>JORGE ANTONIO DE FARIA – Assessor da Secretaria Executiva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KARINNE ALCINA CAMPELLO CAMPI – Gerente do Departamento Jurídico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LAERSON DE FRANÇA SANTOS – Diretor Financeiro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EWELIN </a:t>
            </a:r>
            <a:r>
              <a:rPr lang="pt-BR" sz="1100" b="1" dirty="0"/>
              <a:t>TAVARES – Assessora da </a:t>
            </a:r>
            <a:r>
              <a:rPr lang="pt-BR" sz="1100" b="1" dirty="0" smtClean="0"/>
              <a:t>Presidência</a:t>
            </a:r>
            <a:endParaRPr lang="pt-BR" sz="1100" b="1" dirty="0"/>
          </a:p>
          <a:p>
            <a:endParaRPr lang="pt-BR" sz="1100" b="1" dirty="0" smtClean="0"/>
          </a:p>
          <a:p>
            <a:r>
              <a:rPr lang="pt-BR" sz="1100" b="1" dirty="0" smtClean="0"/>
              <a:t>TOMÁS </a:t>
            </a:r>
            <a:r>
              <a:rPr lang="pt-BR" sz="1100" b="1" dirty="0" smtClean="0"/>
              <a:t>ARANTES – Assessor Jurídico-Tributário </a:t>
            </a:r>
            <a:endParaRPr lang="pt-BR" sz="1100" b="1" dirty="0"/>
          </a:p>
          <a:p>
            <a:endParaRPr lang="pt-BR" sz="1100" b="1" dirty="0" smtClean="0"/>
          </a:p>
          <a:p>
            <a:r>
              <a:rPr lang="pt-BR" sz="1100" b="1" dirty="0" smtClean="0"/>
              <a:t>VALMAR PAES – Conselheiro Jurídico </a:t>
            </a:r>
            <a:endParaRPr lang="pt-BR" sz="1100" b="1" dirty="0"/>
          </a:p>
          <a:p>
            <a:endParaRPr lang="pt-BR" sz="1100" b="1" dirty="0" smtClean="0"/>
          </a:p>
          <a:p>
            <a:r>
              <a:rPr lang="pt-BR" sz="1100" b="1" dirty="0" smtClean="0"/>
              <a:t>RENATO LÚCIO GAYOSO NEVES – Assessor Jurídico </a:t>
            </a:r>
            <a:endParaRPr lang="pt-BR" sz="1100" b="1" dirty="0" smtClean="0"/>
          </a:p>
          <a:p>
            <a:endParaRPr lang="pt-BR" sz="1100" b="1" dirty="0" smtClean="0"/>
          </a:p>
          <a:p>
            <a:r>
              <a:rPr lang="pt-BR" sz="1100" b="1" dirty="0" smtClean="0"/>
              <a:t>ARIOVALDO SANTANA DA ROCHA FILHO – Conselheiro de Gestão de Saúde</a:t>
            </a:r>
            <a:endParaRPr lang="pt-BR" sz="1100" b="1" dirty="0" smtClean="0"/>
          </a:p>
          <a:p>
            <a:endParaRPr lang="pt-BR" sz="1100" b="1" dirty="0" smtClean="0"/>
          </a:p>
          <a:p>
            <a:r>
              <a:rPr lang="pt-BR" sz="1100" b="1" dirty="0" smtClean="0"/>
              <a:t>MATHEUS </a:t>
            </a:r>
            <a:r>
              <a:rPr lang="pt-BR" sz="1100" b="1" dirty="0" smtClean="0"/>
              <a:t>CASADO MARTINS – Assessor para Assuntos Estratégicos 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MARCUS VINICIUS BUSCHMANN – Assessor para Assuntos Tributários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JOÃO FERNANDO GUIMARÃES TOURINHO – Assessor para Assuntos Financeiros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ALEKSANDER SANTOS – Assessor para Assuntos de Marketing </a:t>
            </a:r>
          </a:p>
          <a:p>
            <a:endParaRPr lang="pt-BR" sz="1100" b="1" dirty="0" smtClean="0"/>
          </a:p>
          <a:p>
            <a:r>
              <a:rPr lang="pt-BR" sz="1100" b="1" dirty="0" smtClean="0"/>
              <a:t>IVAN LEÃO – Assessor de Imprensa </a:t>
            </a:r>
            <a:endParaRPr lang="pt-BR" sz="1100" b="1" dirty="0" smtClean="0"/>
          </a:p>
          <a:p>
            <a:endParaRPr lang="pt-BR" sz="1200" b="1" dirty="0" smtClean="0"/>
          </a:p>
          <a:p>
            <a:endParaRPr lang="pt-BR" sz="1200" b="1" dirty="0" smtClean="0"/>
          </a:p>
          <a:p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2904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28</a:t>
            </a:fld>
            <a:endParaRPr lang="pt-BR" dirty="0"/>
          </a:p>
        </p:txBody>
      </p:sp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15686" y="791395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</a:rPr>
              <a:t>Estaleiros associados ao SINAVAL   </a:t>
            </a:r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15" name="Retângulo 3"/>
          <p:cNvSpPr>
            <a:spLocks noChangeArrowheads="1"/>
          </p:cNvSpPr>
          <p:nvPr/>
        </p:nvSpPr>
        <p:spPr bwMode="auto">
          <a:xfrm>
            <a:off x="260105" y="1253356"/>
            <a:ext cx="3851275" cy="58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ALIANÇA S. A. – Indústria Naval e Empresa de Navegação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ARPOADOR Engenharia Ltda.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BENETEAU Brasil Ltda.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BR Offshore S</a:t>
            </a:r>
            <a:r>
              <a:rPr lang="pt-BR" sz="900" dirty="0">
                <a:solidFill>
                  <a:srgbClr val="FFFFFF"/>
                </a:solidFill>
              </a:rPr>
              <a:t>. A. </a:t>
            </a:r>
            <a:endParaRPr lang="pt-BR" sz="900" dirty="0" smtClean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BRASFELS S.A.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BRAVANTE </a:t>
            </a:r>
            <a:r>
              <a:rPr lang="pt-BR" sz="900" dirty="0">
                <a:solidFill>
                  <a:srgbClr val="FFFFFF"/>
                </a:solidFill>
              </a:rPr>
              <a:t>– Navegação SÃO MIGUEL Ltda.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CAMARGO </a:t>
            </a:r>
            <a:r>
              <a:rPr lang="pt-BR" sz="900" dirty="0">
                <a:solidFill>
                  <a:srgbClr val="FFFFFF"/>
                </a:solidFill>
              </a:rPr>
              <a:t>CORRÊA Naval Participações Ltda</a:t>
            </a:r>
            <a:r>
              <a:rPr lang="pt-BR" sz="900" dirty="0" smtClean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CMO Construções e Montagem Offshore S.A.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CNI – Construções Navais Itajaí  </a:t>
            </a:r>
            <a:r>
              <a:rPr lang="pt-BR" sz="900" dirty="0">
                <a:solidFill>
                  <a:srgbClr val="FFFFFF"/>
                </a:solidFill>
              </a:rPr>
              <a:t>S. 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CONSTRUCAP CCPS Engenharia e Comércio S.A.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Construtora </a:t>
            </a:r>
            <a:r>
              <a:rPr lang="pt-BR" sz="900" dirty="0">
                <a:solidFill>
                  <a:srgbClr val="FFFFFF"/>
                </a:solidFill>
              </a:rPr>
              <a:t>QUEIROZ GALVÃO S. 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COREMA Indústria e Comércio Ltda. 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DETROIT Brasil </a:t>
            </a:r>
            <a:r>
              <a:rPr lang="pt-BR" sz="900" dirty="0" smtClean="0">
                <a:solidFill>
                  <a:srgbClr val="FFFFFF"/>
                </a:solidFill>
              </a:rPr>
              <a:t> Ltda.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DOCK BRASIL Engenharia e Serviços Ltda. </a:t>
            </a:r>
            <a:endParaRPr lang="pt-BR" sz="9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DOCKSHORE Navegação e Serviços Ltda</a:t>
            </a:r>
            <a:r>
              <a:rPr lang="pt-BR" sz="900" dirty="0" smtClean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DSN Equipemar Engenharia e Indústria Naval Ltda. </a:t>
            </a:r>
            <a:endParaRPr lang="pt-BR" sz="9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EASA – Estaleiros Amazônia S. 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ECOVIX </a:t>
            </a:r>
            <a:r>
              <a:rPr lang="pt-BR" sz="900" dirty="0">
                <a:solidFill>
                  <a:srgbClr val="FFFFFF"/>
                </a:solidFill>
              </a:rPr>
              <a:t>– Engevix Construções Oceânicas S. 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EISA </a:t>
            </a:r>
            <a:r>
              <a:rPr lang="pt-BR" sz="900" dirty="0" smtClean="0">
                <a:solidFill>
                  <a:srgbClr val="FFFFFF"/>
                </a:solidFill>
              </a:rPr>
              <a:t>Alagoas </a:t>
            </a:r>
            <a:r>
              <a:rPr lang="pt-BR" sz="900" dirty="0">
                <a:solidFill>
                  <a:srgbClr val="FFFFFF"/>
                </a:solidFill>
              </a:rPr>
              <a:t>S. 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EISA </a:t>
            </a:r>
            <a:r>
              <a:rPr lang="pt-BR" sz="900" dirty="0" smtClean="0">
                <a:solidFill>
                  <a:srgbClr val="FFFFFF"/>
                </a:solidFill>
              </a:rPr>
              <a:t>-Estaleiro </a:t>
            </a:r>
            <a:r>
              <a:rPr lang="pt-BR" sz="900" dirty="0">
                <a:solidFill>
                  <a:srgbClr val="FFFFFF"/>
                </a:solidFill>
              </a:rPr>
              <a:t>Ilha S. 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EJA – Estaleiro Jurong Aracruz Ltda. </a:t>
            </a:r>
            <a:endParaRPr lang="pt-BR" sz="900" dirty="0" smtClean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Empresa </a:t>
            </a:r>
            <a:r>
              <a:rPr lang="pt-BR" sz="900" dirty="0">
                <a:solidFill>
                  <a:srgbClr val="FFFFFF"/>
                </a:solidFill>
              </a:rPr>
              <a:t>Brasileira de Reparos Navais S. A. </a:t>
            </a:r>
            <a:r>
              <a:rPr lang="pt-BR" sz="900" dirty="0" smtClean="0">
                <a:solidFill>
                  <a:srgbClr val="FFFFFF"/>
                </a:solidFill>
              </a:rPr>
              <a:t>-RENAVE </a:t>
            </a:r>
            <a:endParaRPr lang="pt-BR" sz="9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ENAVAL – </a:t>
            </a:r>
            <a:r>
              <a:rPr lang="pt-BR" sz="900" dirty="0">
                <a:solidFill>
                  <a:srgbClr val="FFFFFF"/>
                </a:solidFill>
              </a:rPr>
              <a:t>Engenharia Naval e Offshore Ltda. 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Estaleiro ATLÂNTICO SUL S. 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Estaleiro BIBI Ltda</a:t>
            </a:r>
            <a:r>
              <a:rPr lang="pt-BR" sz="900" dirty="0" smtClean="0">
                <a:solidFill>
                  <a:srgbClr val="FFFFFF"/>
                </a:solidFill>
              </a:rPr>
              <a:t>. 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Estaleiro BRASA Ltda. </a:t>
            </a:r>
          </a:p>
          <a:p>
            <a:pPr>
              <a:lnSpc>
                <a:spcPts val="1600"/>
              </a:lnSpc>
            </a:pPr>
            <a:endParaRPr lang="pt-BR" sz="900" dirty="0">
              <a:solidFill>
                <a:srgbClr val="FFFFFF"/>
              </a:solidFill>
            </a:endParaRPr>
          </a:p>
        </p:txBody>
      </p: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4445619" y="1253357"/>
            <a:ext cx="4352925" cy="58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Estaleiro Enseada S. 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Estaleiro </a:t>
            </a:r>
            <a:r>
              <a:rPr lang="pt-BR" sz="900" dirty="0">
                <a:solidFill>
                  <a:srgbClr val="FFFFFF"/>
                </a:solidFill>
              </a:rPr>
              <a:t>MAUÁ S. A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Estaleiro NAVSHIP Ltda. 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Estaleiro OCEANA S. 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Estaleiro </a:t>
            </a:r>
            <a:r>
              <a:rPr lang="pt-BR" sz="900" dirty="0">
                <a:solidFill>
                  <a:srgbClr val="FFFFFF"/>
                </a:solidFill>
              </a:rPr>
              <a:t>RIO MAGUARI S. A. </a:t>
            </a:r>
            <a:endParaRPr lang="pt-BR" sz="900" dirty="0" smtClean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Estaleiro RIO TIETÊ Ltda.</a:t>
            </a:r>
            <a:endParaRPr lang="pt-BR" sz="9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Estaleiros </a:t>
            </a:r>
            <a:r>
              <a:rPr lang="pt-BR" sz="900" dirty="0">
                <a:solidFill>
                  <a:srgbClr val="FFFFFF"/>
                </a:solidFill>
              </a:rPr>
              <a:t>do Brasil S. A. -EBR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ETP </a:t>
            </a:r>
            <a:r>
              <a:rPr lang="pt-BR" sz="900" dirty="0">
                <a:solidFill>
                  <a:srgbClr val="FFFFFF"/>
                </a:solidFill>
              </a:rPr>
              <a:t>Engenharia Ltda. </a:t>
            </a:r>
            <a:endParaRPr lang="pt-BR" sz="900" dirty="0" smtClean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ICN – Itaguaí Construções Navais S. A. </a:t>
            </a:r>
            <a:endParaRPr lang="pt-BR" sz="9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INTECNIAL S.A. </a:t>
            </a:r>
            <a:endParaRPr lang="pt-BR" sz="9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KEPPEL Singmarine Brasil Ltda.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MAC LAREN OIL Estaleiros Ltda.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NAPROSERVICE Offshore Estaleiros do Brasil Ltda.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OSX </a:t>
            </a:r>
            <a:r>
              <a:rPr lang="pt-BR" sz="900" dirty="0">
                <a:solidFill>
                  <a:srgbClr val="FFFFFF"/>
                </a:solidFill>
              </a:rPr>
              <a:t>Construção Naval S. A</a:t>
            </a:r>
            <a:r>
              <a:rPr lang="pt-BR" sz="900" dirty="0" smtClean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QUIP </a:t>
            </a:r>
            <a:r>
              <a:rPr lang="pt-BR" sz="900" dirty="0">
                <a:solidFill>
                  <a:srgbClr val="FFFFFF"/>
                </a:solidFill>
              </a:rPr>
              <a:t>S. 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RG Estaleiros S.A.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RIO NAVE Serviços Navais Ltda.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SERMETAL </a:t>
            </a:r>
            <a:r>
              <a:rPr lang="pt-BR" sz="900" dirty="0" smtClean="0">
                <a:solidFill>
                  <a:srgbClr val="FFFFFF"/>
                </a:solidFill>
              </a:rPr>
              <a:t>Estaleiros Ltda. </a:t>
            </a:r>
            <a:endParaRPr lang="pt-BR" sz="9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SRD </a:t>
            </a:r>
            <a:r>
              <a:rPr lang="pt-BR" sz="900" dirty="0">
                <a:solidFill>
                  <a:srgbClr val="FFFFFF"/>
                </a:solidFill>
              </a:rPr>
              <a:t>Offshore S. A. </a:t>
            </a:r>
            <a:endParaRPr lang="pt-BR" sz="900" dirty="0" smtClean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TOYO SETAL S. A.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TRIUNFO </a:t>
            </a:r>
            <a:r>
              <a:rPr lang="pt-BR" sz="900" dirty="0">
                <a:solidFill>
                  <a:srgbClr val="FFFFFF"/>
                </a:solidFill>
              </a:rPr>
              <a:t>Operadora Portuária Ltda.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UTC </a:t>
            </a:r>
            <a:r>
              <a:rPr lang="pt-BR" sz="900" dirty="0">
                <a:solidFill>
                  <a:srgbClr val="FFFFFF"/>
                </a:solidFill>
              </a:rPr>
              <a:t>Engenharia S. A</a:t>
            </a:r>
            <a:r>
              <a:rPr lang="pt-BR" sz="900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VARD Brazil Electro Ltda. 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VARD Niterói S. 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VARD </a:t>
            </a:r>
            <a:r>
              <a:rPr lang="pt-BR" sz="900" dirty="0">
                <a:solidFill>
                  <a:srgbClr val="FFFFFF"/>
                </a:solidFill>
              </a:rPr>
              <a:t>PROMAR S. A. </a:t>
            </a:r>
          </a:p>
          <a:p>
            <a:pPr>
              <a:lnSpc>
                <a:spcPts val="1600"/>
              </a:lnSpc>
            </a:pPr>
            <a:r>
              <a:rPr lang="pt-BR" sz="900" dirty="0" smtClean="0">
                <a:solidFill>
                  <a:srgbClr val="FFFFFF"/>
                </a:solidFill>
              </a:rPr>
              <a:t>VELLROY </a:t>
            </a:r>
            <a:r>
              <a:rPr lang="pt-BR" sz="900" dirty="0">
                <a:solidFill>
                  <a:srgbClr val="FFFFFF"/>
                </a:solidFill>
              </a:rPr>
              <a:t>Estaleiros do Brasil Ltda.</a:t>
            </a:r>
          </a:p>
          <a:p>
            <a:pPr>
              <a:lnSpc>
                <a:spcPts val="1600"/>
              </a:lnSpc>
            </a:pPr>
            <a:r>
              <a:rPr lang="pt-BR" sz="900" dirty="0">
                <a:solidFill>
                  <a:srgbClr val="FFFFFF"/>
                </a:solidFill>
              </a:rPr>
              <a:t>WILSON, SONS – Comércio, Indústria e Agência de Navegação Ltda.</a:t>
            </a:r>
          </a:p>
        </p:txBody>
      </p:sp>
    </p:spTree>
    <p:extLst>
      <p:ext uri="{BB962C8B-B14F-4D97-AF65-F5344CB8AC3E}">
        <p14:creationId xmlns:p14="http://schemas.microsoft.com/office/powerpoint/2010/main" val="3017155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91680" y="3861048"/>
            <a:ext cx="6026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ea typeface="Times New Roman" pitchFamily="18" charset="0"/>
                <a:cs typeface="Times New Roman" pitchFamily="18" charset="0"/>
              </a:rPr>
              <a:t>SINAVAL – SINDICATO NACIONAL DA INDÚSTRIA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ea typeface="Times New Roman" pitchFamily="18" charset="0"/>
                <a:cs typeface="Times New Roman" pitchFamily="18" charset="0"/>
              </a:rPr>
              <a:t>DA CONSTRUÇÃO E REPARAÇÃO NAVAL E </a:t>
            </a:r>
            <a:r>
              <a:rPr lang="pt-BR" b="1" i="1" dirty="0" smtClean="0">
                <a:ea typeface="Times New Roman" pitchFamily="18" charset="0"/>
                <a:cs typeface="Times New Roman" pitchFamily="18" charset="0"/>
              </a:rPr>
              <a:t>OFFSHORE</a:t>
            </a:r>
            <a:r>
              <a:rPr lang="pt-BR" b="1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ea typeface="Times New Roman" pitchFamily="18" charset="0"/>
                <a:cs typeface="Times New Roman" pitchFamily="18" charset="0"/>
              </a:rPr>
              <a:t>Tel.: +55 (21) 2533-4568 / 2532-4878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ea typeface="Times New Roman" pitchFamily="18" charset="0"/>
                <a:cs typeface="Times New Roman" pitchFamily="18" charset="0"/>
              </a:rPr>
              <a:t>Fax: + 55 (21) 2533-5310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ea typeface="Times New Roman" pitchFamily="18" charset="0"/>
                <a:cs typeface="Times New Roman" pitchFamily="18" charset="0"/>
              </a:rPr>
              <a:t>E-mail: secretaria@sinaval.org.br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cs typeface="Times New Roman" pitchFamily="18" charset="0"/>
              </a:rPr>
              <a:t>www.sinaval.org.br</a:t>
            </a:r>
            <a:endParaRPr lang="pt-BR" dirty="0" smtClean="0"/>
          </a:p>
        </p:txBody>
      </p:sp>
      <p:grpSp>
        <p:nvGrpSpPr>
          <p:cNvPr id="9" name="Grupo 8"/>
          <p:cNvGrpSpPr/>
          <p:nvPr/>
        </p:nvGrpSpPr>
        <p:grpSpPr>
          <a:xfrm>
            <a:off x="3707904" y="1772816"/>
            <a:ext cx="1774373" cy="1762570"/>
            <a:chOff x="2979738" y="1647825"/>
            <a:chExt cx="3186113" cy="3149600"/>
          </a:xfrm>
          <a:solidFill>
            <a:schemeClr val="tx1"/>
          </a:solidFill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992438" y="1647825"/>
              <a:ext cx="3160713" cy="2112962"/>
            </a:xfrm>
            <a:custGeom>
              <a:avLst/>
              <a:gdLst>
                <a:gd name="T0" fmla="*/ 2198 w 3982"/>
                <a:gd name="T1" fmla="*/ 14 h 2662"/>
                <a:gd name="T2" fmla="*/ 2470 w 3982"/>
                <a:gd name="T3" fmla="*/ 84 h 2662"/>
                <a:gd name="T4" fmla="*/ 2717 w 3982"/>
                <a:gd name="T5" fmla="*/ 207 h 2662"/>
                <a:gd name="T6" fmla="*/ 2932 w 3982"/>
                <a:gd name="T7" fmla="*/ 377 h 2662"/>
                <a:gd name="T8" fmla="*/ 3108 w 3982"/>
                <a:gd name="T9" fmla="*/ 587 h 2662"/>
                <a:gd name="T10" fmla="*/ 3237 w 3982"/>
                <a:gd name="T11" fmla="*/ 830 h 2662"/>
                <a:gd name="T12" fmla="*/ 3069 w 3982"/>
                <a:gd name="T13" fmla="*/ 1008 h 2662"/>
                <a:gd name="T14" fmla="*/ 2963 w 3982"/>
                <a:gd name="T15" fmla="*/ 765 h 2662"/>
                <a:gd name="T16" fmla="*/ 2804 w 3982"/>
                <a:gd name="T17" fmla="*/ 557 h 2662"/>
                <a:gd name="T18" fmla="*/ 2602 w 3982"/>
                <a:gd name="T19" fmla="*/ 391 h 2662"/>
                <a:gd name="T20" fmla="*/ 2363 w 3982"/>
                <a:gd name="T21" fmla="*/ 277 h 2662"/>
                <a:gd name="T22" fmla="*/ 2097 w 3982"/>
                <a:gd name="T23" fmla="*/ 222 h 2662"/>
                <a:gd name="T24" fmla="*/ 1825 w 3982"/>
                <a:gd name="T25" fmla="*/ 232 h 2662"/>
                <a:gd name="T26" fmla="*/ 1573 w 3982"/>
                <a:gd name="T27" fmla="*/ 303 h 2662"/>
                <a:gd name="T28" fmla="*/ 1351 w 3982"/>
                <a:gd name="T29" fmla="*/ 429 h 2662"/>
                <a:gd name="T30" fmla="*/ 1163 w 3982"/>
                <a:gd name="T31" fmla="*/ 600 h 2662"/>
                <a:gd name="T32" fmla="*/ 1020 w 3982"/>
                <a:gd name="T33" fmla="*/ 811 h 2662"/>
                <a:gd name="T34" fmla="*/ 926 w 3982"/>
                <a:gd name="T35" fmla="*/ 1051 h 2662"/>
                <a:gd name="T36" fmla="*/ 3982 w 3982"/>
                <a:gd name="T37" fmla="*/ 1225 h 2662"/>
                <a:gd name="T38" fmla="*/ 3318 w 3982"/>
                <a:gd name="T39" fmla="*/ 1540 h 2662"/>
                <a:gd name="T40" fmla="*/ 3244 w 3982"/>
                <a:gd name="T41" fmla="*/ 1815 h 2662"/>
                <a:gd name="T42" fmla="*/ 3116 w 3982"/>
                <a:gd name="T43" fmla="*/ 2062 h 2662"/>
                <a:gd name="T44" fmla="*/ 2940 w 3982"/>
                <a:gd name="T45" fmla="*/ 2276 h 2662"/>
                <a:gd name="T46" fmla="*/ 2725 w 3982"/>
                <a:gd name="T47" fmla="*/ 2450 h 2662"/>
                <a:gd name="T48" fmla="*/ 2475 w 3982"/>
                <a:gd name="T49" fmla="*/ 2576 h 2662"/>
                <a:gd name="T50" fmla="*/ 2199 w 3982"/>
                <a:gd name="T51" fmla="*/ 2648 h 2662"/>
                <a:gd name="T52" fmla="*/ 1901 w 3982"/>
                <a:gd name="T53" fmla="*/ 2658 h 2662"/>
                <a:gd name="T54" fmla="*/ 1607 w 3982"/>
                <a:gd name="T55" fmla="*/ 2602 h 2662"/>
                <a:gd name="T56" fmla="*/ 1341 w 3982"/>
                <a:gd name="T57" fmla="*/ 2486 h 2662"/>
                <a:gd name="T58" fmla="*/ 1107 w 3982"/>
                <a:gd name="T59" fmla="*/ 2315 h 2662"/>
                <a:gd name="T60" fmla="*/ 917 w 3982"/>
                <a:gd name="T61" fmla="*/ 2100 h 2662"/>
                <a:gd name="T62" fmla="*/ 776 w 3982"/>
                <a:gd name="T63" fmla="*/ 1847 h 2662"/>
                <a:gd name="T64" fmla="*/ 941 w 3982"/>
                <a:gd name="T65" fmla="*/ 1660 h 2662"/>
                <a:gd name="T66" fmla="*/ 1048 w 3982"/>
                <a:gd name="T67" fmla="*/ 1901 h 2662"/>
                <a:gd name="T68" fmla="*/ 1207 w 3982"/>
                <a:gd name="T69" fmla="*/ 2108 h 2662"/>
                <a:gd name="T70" fmla="*/ 1409 w 3982"/>
                <a:gd name="T71" fmla="*/ 2273 h 2662"/>
                <a:gd name="T72" fmla="*/ 1646 w 3982"/>
                <a:gd name="T73" fmla="*/ 2386 h 2662"/>
                <a:gd name="T74" fmla="*/ 1910 w 3982"/>
                <a:gd name="T75" fmla="*/ 2441 h 2662"/>
                <a:gd name="T76" fmla="*/ 2182 w 3982"/>
                <a:gd name="T77" fmla="*/ 2430 h 2662"/>
                <a:gd name="T78" fmla="*/ 2433 w 3982"/>
                <a:gd name="T79" fmla="*/ 2359 h 2662"/>
                <a:gd name="T80" fmla="*/ 2654 w 3982"/>
                <a:gd name="T81" fmla="*/ 2235 h 2662"/>
                <a:gd name="T82" fmla="*/ 2841 w 3982"/>
                <a:gd name="T83" fmla="*/ 2065 h 2662"/>
                <a:gd name="T84" fmla="*/ 2986 w 3982"/>
                <a:gd name="T85" fmla="*/ 1855 h 2662"/>
                <a:gd name="T86" fmla="*/ 3080 w 3982"/>
                <a:gd name="T87" fmla="*/ 1617 h 2662"/>
                <a:gd name="T88" fmla="*/ 0 w 3982"/>
                <a:gd name="T89" fmla="*/ 1443 h 2662"/>
                <a:gd name="T90" fmla="*/ 689 w 3982"/>
                <a:gd name="T91" fmla="*/ 1129 h 2662"/>
                <a:gd name="T92" fmla="*/ 762 w 3982"/>
                <a:gd name="T93" fmla="*/ 852 h 2662"/>
                <a:gd name="T94" fmla="*/ 889 w 3982"/>
                <a:gd name="T95" fmla="*/ 603 h 2662"/>
                <a:gd name="T96" fmla="*/ 1065 w 3982"/>
                <a:gd name="T97" fmla="*/ 387 h 2662"/>
                <a:gd name="T98" fmla="*/ 1281 w 3982"/>
                <a:gd name="T99" fmla="*/ 213 h 2662"/>
                <a:gd name="T100" fmla="*/ 1531 w 3982"/>
                <a:gd name="T101" fmla="*/ 87 h 2662"/>
                <a:gd name="T102" fmla="*/ 1808 w 3982"/>
                <a:gd name="T103" fmla="*/ 14 h 2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82" h="2662">
                  <a:moveTo>
                    <a:pt x="2004" y="0"/>
                  </a:moveTo>
                  <a:lnTo>
                    <a:pt x="2102" y="3"/>
                  </a:lnTo>
                  <a:lnTo>
                    <a:pt x="2198" y="14"/>
                  </a:lnTo>
                  <a:lnTo>
                    <a:pt x="2290" y="31"/>
                  </a:lnTo>
                  <a:lnTo>
                    <a:pt x="2381" y="54"/>
                  </a:lnTo>
                  <a:lnTo>
                    <a:pt x="2470" y="84"/>
                  </a:lnTo>
                  <a:lnTo>
                    <a:pt x="2555" y="120"/>
                  </a:lnTo>
                  <a:lnTo>
                    <a:pt x="2638" y="161"/>
                  </a:lnTo>
                  <a:lnTo>
                    <a:pt x="2717" y="207"/>
                  </a:lnTo>
                  <a:lnTo>
                    <a:pt x="2793" y="258"/>
                  </a:lnTo>
                  <a:lnTo>
                    <a:pt x="2865" y="316"/>
                  </a:lnTo>
                  <a:lnTo>
                    <a:pt x="2932" y="377"/>
                  </a:lnTo>
                  <a:lnTo>
                    <a:pt x="2995" y="443"/>
                  </a:lnTo>
                  <a:lnTo>
                    <a:pt x="3053" y="513"/>
                  </a:lnTo>
                  <a:lnTo>
                    <a:pt x="3108" y="587"/>
                  </a:lnTo>
                  <a:lnTo>
                    <a:pt x="3157" y="665"/>
                  </a:lnTo>
                  <a:lnTo>
                    <a:pt x="3199" y="745"/>
                  </a:lnTo>
                  <a:lnTo>
                    <a:pt x="3237" y="830"/>
                  </a:lnTo>
                  <a:lnTo>
                    <a:pt x="3270" y="918"/>
                  </a:lnTo>
                  <a:lnTo>
                    <a:pt x="3295" y="1008"/>
                  </a:lnTo>
                  <a:lnTo>
                    <a:pt x="3069" y="1008"/>
                  </a:lnTo>
                  <a:lnTo>
                    <a:pt x="3040" y="923"/>
                  </a:lnTo>
                  <a:lnTo>
                    <a:pt x="3005" y="843"/>
                  </a:lnTo>
                  <a:lnTo>
                    <a:pt x="2963" y="765"/>
                  </a:lnTo>
                  <a:lnTo>
                    <a:pt x="2916" y="692"/>
                  </a:lnTo>
                  <a:lnTo>
                    <a:pt x="2862" y="622"/>
                  </a:lnTo>
                  <a:lnTo>
                    <a:pt x="2804" y="557"/>
                  </a:lnTo>
                  <a:lnTo>
                    <a:pt x="2740" y="497"/>
                  </a:lnTo>
                  <a:lnTo>
                    <a:pt x="2674" y="441"/>
                  </a:lnTo>
                  <a:lnTo>
                    <a:pt x="2602" y="391"/>
                  </a:lnTo>
                  <a:lnTo>
                    <a:pt x="2525" y="347"/>
                  </a:lnTo>
                  <a:lnTo>
                    <a:pt x="2446" y="308"/>
                  </a:lnTo>
                  <a:lnTo>
                    <a:pt x="2363" y="277"/>
                  </a:lnTo>
                  <a:lnTo>
                    <a:pt x="2277" y="251"/>
                  </a:lnTo>
                  <a:lnTo>
                    <a:pt x="2188" y="233"/>
                  </a:lnTo>
                  <a:lnTo>
                    <a:pt x="2097" y="222"/>
                  </a:lnTo>
                  <a:lnTo>
                    <a:pt x="2004" y="217"/>
                  </a:lnTo>
                  <a:lnTo>
                    <a:pt x="1913" y="221"/>
                  </a:lnTo>
                  <a:lnTo>
                    <a:pt x="1825" y="232"/>
                  </a:lnTo>
                  <a:lnTo>
                    <a:pt x="1739" y="250"/>
                  </a:lnTo>
                  <a:lnTo>
                    <a:pt x="1655" y="273"/>
                  </a:lnTo>
                  <a:lnTo>
                    <a:pt x="1573" y="303"/>
                  </a:lnTo>
                  <a:lnTo>
                    <a:pt x="1497" y="340"/>
                  </a:lnTo>
                  <a:lnTo>
                    <a:pt x="1421" y="381"/>
                  </a:lnTo>
                  <a:lnTo>
                    <a:pt x="1351" y="429"/>
                  </a:lnTo>
                  <a:lnTo>
                    <a:pt x="1284" y="481"/>
                  </a:lnTo>
                  <a:lnTo>
                    <a:pt x="1222" y="538"/>
                  </a:lnTo>
                  <a:lnTo>
                    <a:pt x="1163" y="600"/>
                  </a:lnTo>
                  <a:lnTo>
                    <a:pt x="1111" y="666"/>
                  </a:lnTo>
                  <a:lnTo>
                    <a:pt x="1062" y="737"/>
                  </a:lnTo>
                  <a:lnTo>
                    <a:pt x="1020" y="811"/>
                  </a:lnTo>
                  <a:lnTo>
                    <a:pt x="982" y="888"/>
                  </a:lnTo>
                  <a:lnTo>
                    <a:pt x="951" y="968"/>
                  </a:lnTo>
                  <a:lnTo>
                    <a:pt x="926" y="1051"/>
                  </a:lnTo>
                  <a:lnTo>
                    <a:pt x="908" y="1137"/>
                  </a:lnTo>
                  <a:lnTo>
                    <a:pt x="896" y="1225"/>
                  </a:lnTo>
                  <a:lnTo>
                    <a:pt x="3982" y="1225"/>
                  </a:lnTo>
                  <a:lnTo>
                    <a:pt x="3982" y="1443"/>
                  </a:lnTo>
                  <a:lnTo>
                    <a:pt x="3331" y="1443"/>
                  </a:lnTo>
                  <a:lnTo>
                    <a:pt x="3318" y="1540"/>
                  </a:lnTo>
                  <a:lnTo>
                    <a:pt x="3300" y="1634"/>
                  </a:lnTo>
                  <a:lnTo>
                    <a:pt x="3276" y="1725"/>
                  </a:lnTo>
                  <a:lnTo>
                    <a:pt x="3244" y="1815"/>
                  </a:lnTo>
                  <a:lnTo>
                    <a:pt x="3207" y="1900"/>
                  </a:lnTo>
                  <a:lnTo>
                    <a:pt x="3164" y="1983"/>
                  </a:lnTo>
                  <a:lnTo>
                    <a:pt x="3116" y="2062"/>
                  </a:lnTo>
                  <a:lnTo>
                    <a:pt x="3062" y="2138"/>
                  </a:lnTo>
                  <a:lnTo>
                    <a:pt x="3003" y="2209"/>
                  </a:lnTo>
                  <a:lnTo>
                    <a:pt x="2940" y="2276"/>
                  </a:lnTo>
                  <a:lnTo>
                    <a:pt x="2873" y="2340"/>
                  </a:lnTo>
                  <a:lnTo>
                    <a:pt x="2800" y="2397"/>
                  </a:lnTo>
                  <a:lnTo>
                    <a:pt x="2725" y="2450"/>
                  </a:lnTo>
                  <a:lnTo>
                    <a:pt x="2646" y="2498"/>
                  </a:lnTo>
                  <a:lnTo>
                    <a:pt x="2562" y="2540"/>
                  </a:lnTo>
                  <a:lnTo>
                    <a:pt x="2475" y="2576"/>
                  </a:lnTo>
                  <a:lnTo>
                    <a:pt x="2386" y="2606"/>
                  </a:lnTo>
                  <a:lnTo>
                    <a:pt x="2294" y="2630"/>
                  </a:lnTo>
                  <a:lnTo>
                    <a:pt x="2199" y="2648"/>
                  </a:lnTo>
                  <a:lnTo>
                    <a:pt x="2103" y="2658"/>
                  </a:lnTo>
                  <a:lnTo>
                    <a:pt x="2004" y="2662"/>
                  </a:lnTo>
                  <a:lnTo>
                    <a:pt x="1901" y="2658"/>
                  </a:lnTo>
                  <a:lnTo>
                    <a:pt x="1801" y="2646"/>
                  </a:lnTo>
                  <a:lnTo>
                    <a:pt x="1702" y="2628"/>
                  </a:lnTo>
                  <a:lnTo>
                    <a:pt x="1607" y="2602"/>
                  </a:lnTo>
                  <a:lnTo>
                    <a:pt x="1515" y="2570"/>
                  </a:lnTo>
                  <a:lnTo>
                    <a:pt x="1426" y="2531"/>
                  </a:lnTo>
                  <a:lnTo>
                    <a:pt x="1341" y="2486"/>
                  </a:lnTo>
                  <a:lnTo>
                    <a:pt x="1258" y="2435"/>
                  </a:lnTo>
                  <a:lnTo>
                    <a:pt x="1181" y="2377"/>
                  </a:lnTo>
                  <a:lnTo>
                    <a:pt x="1107" y="2315"/>
                  </a:lnTo>
                  <a:lnTo>
                    <a:pt x="1039" y="2248"/>
                  </a:lnTo>
                  <a:lnTo>
                    <a:pt x="976" y="2177"/>
                  </a:lnTo>
                  <a:lnTo>
                    <a:pt x="917" y="2100"/>
                  </a:lnTo>
                  <a:lnTo>
                    <a:pt x="864" y="2020"/>
                  </a:lnTo>
                  <a:lnTo>
                    <a:pt x="818" y="1934"/>
                  </a:lnTo>
                  <a:lnTo>
                    <a:pt x="776" y="1847"/>
                  </a:lnTo>
                  <a:lnTo>
                    <a:pt x="742" y="1755"/>
                  </a:lnTo>
                  <a:lnTo>
                    <a:pt x="714" y="1660"/>
                  </a:lnTo>
                  <a:lnTo>
                    <a:pt x="941" y="1660"/>
                  </a:lnTo>
                  <a:lnTo>
                    <a:pt x="970" y="1744"/>
                  </a:lnTo>
                  <a:lnTo>
                    <a:pt x="1006" y="1825"/>
                  </a:lnTo>
                  <a:lnTo>
                    <a:pt x="1048" y="1901"/>
                  </a:lnTo>
                  <a:lnTo>
                    <a:pt x="1095" y="1974"/>
                  </a:lnTo>
                  <a:lnTo>
                    <a:pt x="1149" y="2044"/>
                  </a:lnTo>
                  <a:lnTo>
                    <a:pt x="1207" y="2108"/>
                  </a:lnTo>
                  <a:lnTo>
                    <a:pt x="1269" y="2168"/>
                  </a:lnTo>
                  <a:lnTo>
                    <a:pt x="1337" y="2223"/>
                  </a:lnTo>
                  <a:lnTo>
                    <a:pt x="1409" y="2273"/>
                  </a:lnTo>
                  <a:lnTo>
                    <a:pt x="1485" y="2316"/>
                  </a:lnTo>
                  <a:lnTo>
                    <a:pt x="1564" y="2354"/>
                  </a:lnTo>
                  <a:lnTo>
                    <a:pt x="1646" y="2386"/>
                  </a:lnTo>
                  <a:lnTo>
                    <a:pt x="1732" y="2411"/>
                  </a:lnTo>
                  <a:lnTo>
                    <a:pt x="1820" y="2430"/>
                  </a:lnTo>
                  <a:lnTo>
                    <a:pt x="1910" y="2441"/>
                  </a:lnTo>
                  <a:lnTo>
                    <a:pt x="2004" y="2444"/>
                  </a:lnTo>
                  <a:lnTo>
                    <a:pt x="2094" y="2441"/>
                  </a:lnTo>
                  <a:lnTo>
                    <a:pt x="2182" y="2430"/>
                  </a:lnTo>
                  <a:lnTo>
                    <a:pt x="2268" y="2413"/>
                  </a:lnTo>
                  <a:lnTo>
                    <a:pt x="2352" y="2389"/>
                  </a:lnTo>
                  <a:lnTo>
                    <a:pt x="2433" y="2359"/>
                  </a:lnTo>
                  <a:lnTo>
                    <a:pt x="2510" y="2323"/>
                  </a:lnTo>
                  <a:lnTo>
                    <a:pt x="2583" y="2281"/>
                  </a:lnTo>
                  <a:lnTo>
                    <a:pt x="2654" y="2235"/>
                  </a:lnTo>
                  <a:lnTo>
                    <a:pt x="2721" y="2183"/>
                  </a:lnTo>
                  <a:lnTo>
                    <a:pt x="2784" y="2125"/>
                  </a:lnTo>
                  <a:lnTo>
                    <a:pt x="2841" y="2065"/>
                  </a:lnTo>
                  <a:lnTo>
                    <a:pt x="2895" y="1999"/>
                  </a:lnTo>
                  <a:lnTo>
                    <a:pt x="2944" y="1929"/>
                  </a:lnTo>
                  <a:lnTo>
                    <a:pt x="2986" y="1855"/>
                  </a:lnTo>
                  <a:lnTo>
                    <a:pt x="3024" y="1779"/>
                  </a:lnTo>
                  <a:lnTo>
                    <a:pt x="3054" y="1699"/>
                  </a:lnTo>
                  <a:lnTo>
                    <a:pt x="3080" y="1617"/>
                  </a:lnTo>
                  <a:lnTo>
                    <a:pt x="3099" y="1530"/>
                  </a:lnTo>
                  <a:lnTo>
                    <a:pt x="3112" y="1443"/>
                  </a:lnTo>
                  <a:lnTo>
                    <a:pt x="0" y="1443"/>
                  </a:lnTo>
                  <a:lnTo>
                    <a:pt x="0" y="1225"/>
                  </a:lnTo>
                  <a:lnTo>
                    <a:pt x="676" y="1225"/>
                  </a:lnTo>
                  <a:lnTo>
                    <a:pt x="689" y="1129"/>
                  </a:lnTo>
                  <a:lnTo>
                    <a:pt x="706" y="1034"/>
                  </a:lnTo>
                  <a:lnTo>
                    <a:pt x="731" y="941"/>
                  </a:lnTo>
                  <a:lnTo>
                    <a:pt x="762" y="852"/>
                  </a:lnTo>
                  <a:lnTo>
                    <a:pt x="798" y="766"/>
                  </a:lnTo>
                  <a:lnTo>
                    <a:pt x="841" y="682"/>
                  </a:lnTo>
                  <a:lnTo>
                    <a:pt x="889" y="603"/>
                  </a:lnTo>
                  <a:lnTo>
                    <a:pt x="943" y="527"/>
                  </a:lnTo>
                  <a:lnTo>
                    <a:pt x="1001" y="456"/>
                  </a:lnTo>
                  <a:lnTo>
                    <a:pt x="1065" y="387"/>
                  </a:lnTo>
                  <a:lnTo>
                    <a:pt x="1133" y="324"/>
                  </a:lnTo>
                  <a:lnTo>
                    <a:pt x="1205" y="266"/>
                  </a:lnTo>
                  <a:lnTo>
                    <a:pt x="1281" y="213"/>
                  </a:lnTo>
                  <a:lnTo>
                    <a:pt x="1360" y="165"/>
                  </a:lnTo>
                  <a:lnTo>
                    <a:pt x="1444" y="123"/>
                  </a:lnTo>
                  <a:lnTo>
                    <a:pt x="1531" y="87"/>
                  </a:lnTo>
                  <a:lnTo>
                    <a:pt x="1621" y="56"/>
                  </a:lnTo>
                  <a:lnTo>
                    <a:pt x="1713" y="32"/>
                  </a:lnTo>
                  <a:lnTo>
                    <a:pt x="1808" y="14"/>
                  </a:lnTo>
                  <a:lnTo>
                    <a:pt x="1904" y="4"/>
                  </a:lnTo>
                  <a:lnTo>
                    <a:pt x="20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62351" y="4370388"/>
              <a:ext cx="76200" cy="4270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897563" y="4370388"/>
              <a:ext cx="268288" cy="427037"/>
            </a:xfrm>
            <a:custGeom>
              <a:avLst/>
              <a:gdLst>
                <a:gd name="T0" fmla="*/ 0 w 338"/>
                <a:gd name="T1" fmla="*/ 0 h 538"/>
                <a:gd name="T2" fmla="*/ 98 w 338"/>
                <a:gd name="T3" fmla="*/ 0 h 538"/>
                <a:gd name="T4" fmla="*/ 98 w 338"/>
                <a:gd name="T5" fmla="*/ 438 h 538"/>
                <a:gd name="T6" fmla="*/ 338 w 338"/>
                <a:gd name="T7" fmla="*/ 438 h 538"/>
                <a:gd name="T8" fmla="*/ 338 w 338"/>
                <a:gd name="T9" fmla="*/ 538 h 538"/>
                <a:gd name="T10" fmla="*/ 0 w 338"/>
                <a:gd name="T11" fmla="*/ 538 h 538"/>
                <a:gd name="T12" fmla="*/ 0 w 338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538">
                  <a:moveTo>
                    <a:pt x="0" y="0"/>
                  </a:moveTo>
                  <a:lnTo>
                    <a:pt x="98" y="0"/>
                  </a:lnTo>
                  <a:lnTo>
                    <a:pt x="98" y="438"/>
                  </a:lnTo>
                  <a:lnTo>
                    <a:pt x="338" y="438"/>
                  </a:lnTo>
                  <a:lnTo>
                    <a:pt x="338" y="538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313238" y="4371975"/>
              <a:ext cx="538163" cy="423862"/>
            </a:xfrm>
            <a:custGeom>
              <a:avLst/>
              <a:gdLst>
                <a:gd name="T0" fmla="*/ 338 w 676"/>
                <a:gd name="T1" fmla="*/ 100 h 535"/>
                <a:gd name="T2" fmla="*/ 214 w 676"/>
                <a:gd name="T3" fmla="*/ 334 h 535"/>
                <a:gd name="T4" fmla="*/ 462 w 676"/>
                <a:gd name="T5" fmla="*/ 334 h 535"/>
                <a:gd name="T6" fmla="*/ 338 w 676"/>
                <a:gd name="T7" fmla="*/ 100 h 535"/>
                <a:gd name="T8" fmla="*/ 284 w 676"/>
                <a:gd name="T9" fmla="*/ 0 h 535"/>
                <a:gd name="T10" fmla="*/ 391 w 676"/>
                <a:gd name="T11" fmla="*/ 0 h 535"/>
                <a:gd name="T12" fmla="*/ 676 w 676"/>
                <a:gd name="T13" fmla="*/ 535 h 535"/>
                <a:gd name="T14" fmla="*/ 569 w 676"/>
                <a:gd name="T15" fmla="*/ 535 h 535"/>
                <a:gd name="T16" fmla="*/ 514 w 676"/>
                <a:gd name="T17" fmla="*/ 431 h 535"/>
                <a:gd name="T18" fmla="*/ 163 w 676"/>
                <a:gd name="T19" fmla="*/ 431 h 535"/>
                <a:gd name="T20" fmla="*/ 108 w 676"/>
                <a:gd name="T21" fmla="*/ 535 h 535"/>
                <a:gd name="T22" fmla="*/ 0 w 676"/>
                <a:gd name="T23" fmla="*/ 535 h 535"/>
                <a:gd name="T24" fmla="*/ 284 w 676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535">
                  <a:moveTo>
                    <a:pt x="338" y="100"/>
                  </a:moveTo>
                  <a:lnTo>
                    <a:pt x="214" y="334"/>
                  </a:lnTo>
                  <a:lnTo>
                    <a:pt x="462" y="334"/>
                  </a:lnTo>
                  <a:lnTo>
                    <a:pt x="338" y="100"/>
                  </a:lnTo>
                  <a:close/>
                  <a:moveTo>
                    <a:pt x="284" y="0"/>
                  </a:moveTo>
                  <a:lnTo>
                    <a:pt x="391" y="0"/>
                  </a:lnTo>
                  <a:lnTo>
                    <a:pt x="676" y="535"/>
                  </a:lnTo>
                  <a:lnTo>
                    <a:pt x="569" y="535"/>
                  </a:lnTo>
                  <a:lnTo>
                    <a:pt x="514" y="431"/>
                  </a:lnTo>
                  <a:lnTo>
                    <a:pt x="163" y="431"/>
                  </a:lnTo>
                  <a:lnTo>
                    <a:pt x="108" y="535"/>
                  </a:lnTo>
                  <a:lnTo>
                    <a:pt x="0" y="535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275263" y="4371975"/>
              <a:ext cx="536575" cy="423862"/>
            </a:xfrm>
            <a:custGeom>
              <a:avLst/>
              <a:gdLst>
                <a:gd name="T0" fmla="*/ 338 w 675"/>
                <a:gd name="T1" fmla="*/ 100 h 535"/>
                <a:gd name="T2" fmla="*/ 213 w 675"/>
                <a:gd name="T3" fmla="*/ 334 h 535"/>
                <a:gd name="T4" fmla="*/ 462 w 675"/>
                <a:gd name="T5" fmla="*/ 334 h 535"/>
                <a:gd name="T6" fmla="*/ 338 w 675"/>
                <a:gd name="T7" fmla="*/ 100 h 535"/>
                <a:gd name="T8" fmla="*/ 283 w 675"/>
                <a:gd name="T9" fmla="*/ 0 h 535"/>
                <a:gd name="T10" fmla="*/ 392 w 675"/>
                <a:gd name="T11" fmla="*/ 0 h 535"/>
                <a:gd name="T12" fmla="*/ 675 w 675"/>
                <a:gd name="T13" fmla="*/ 535 h 535"/>
                <a:gd name="T14" fmla="*/ 568 w 675"/>
                <a:gd name="T15" fmla="*/ 535 h 535"/>
                <a:gd name="T16" fmla="*/ 513 w 675"/>
                <a:gd name="T17" fmla="*/ 431 h 535"/>
                <a:gd name="T18" fmla="*/ 162 w 675"/>
                <a:gd name="T19" fmla="*/ 431 h 535"/>
                <a:gd name="T20" fmla="*/ 107 w 675"/>
                <a:gd name="T21" fmla="*/ 535 h 535"/>
                <a:gd name="T22" fmla="*/ 0 w 675"/>
                <a:gd name="T23" fmla="*/ 535 h 535"/>
                <a:gd name="T24" fmla="*/ 283 w 67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5" h="535">
                  <a:moveTo>
                    <a:pt x="338" y="100"/>
                  </a:moveTo>
                  <a:lnTo>
                    <a:pt x="213" y="334"/>
                  </a:lnTo>
                  <a:lnTo>
                    <a:pt x="462" y="334"/>
                  </a:lnTo>
                  <a:lnTo>
                    <a:pt x="338" y="100"/>
                  </a:lnTo>
                  <a:close/>
                  <a:moveTo>
                    <a:pt x="283" y="0"/>
                  </a:moveTo>
                  <a:lnTo>
                    <a:pt x="392" y="0"/>
                  </a:lnTo>
                  <a:lnTo>
                    <a:pt x="675" y="535"/>
                  </a:lnTo>
                  <a:lnTo>
                    <a:pt x="568" y="535"/>
                  </a:lnTo>
                  <a:lnTo>
                    <a:pt x="513" y="431"/>
                  </a:lnTo>
                  <a:lnTo>
                    <a:pt x="162" y="431"/>
                  </a:lnTo>
                  <a:lnTo>
                    <a:pt x="107" y="535"/>
                  </a:lnTo>
                  <a:lnTo>
                    <a:pt x="0" y="535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795838" y="4371975"/>
              <a:ext cx="536575" cy="423862"/>
            </a:xfrm>
            <a:custGeom>
              <a:avLst/>
              <a:gdLst>
                <a:gd name="T0" fmla="*/ 0 w 675"/>
                <a:gd name="T1" fmla="*/ 0 h 535"/>
                <a:gd name="T2" fmla="*/ 107 w 675"/>
                <a:gd name="T3" fmla="*/ 0 h 535"/>
                <a:gd name="T4" fmla="*/ 337 w 675"/>
                <a:gd name="T5" fmla="*/ 434 h 535"/>
                <a:gd name="T6" fmla="*/ 568 w 675"/>
                <a:gd name="T7" fmla="*/ 0 h 535"/>
                <a:gd name="T8" fmla="*/ 675 w 675"/>
                <a:gd name="T9" fmla="*/ 0 h 535"/>
                <a:gd name="T10" fmla="*/ 392 w 675"/>
                <a:gd name="T11" fmla="*/ 535 h 535"/>
                <a:gd name="T12" fmla="*/ 283 w 675"/>
                <a:gd name="T13" fmla="*/ 535 h 535"/>
                <a:gd name="T14" fmla="*/ 0 w 675"/>
                <a:gd name="T1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5" h="535">
                  <a:moveTo>
                    <a:pt x="0" y="0"/>
                  </a:moveTo>
                  <a:lnTo>
                    <a:pt x="107" y="0"/>
                  </a:lnTo>
                  <a:lnTo>
                    <a:pt x="337" y="434"/>
                  </a:lnTo>
                  <a:lnTo>
                    <a:pt x="568" y="0"/>
                  </a:lnTo>
                  <a:lnTo>
                    <a:pt x="675" y="0"/>
                  </a:lnTo>
                  <a:lnTo>
                    <a:pt x="392" y="535"/>
                  </a:lnTo>
                  <a:lnTo>
                    <a:pt x="283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783013" y="4370388"/>
              <a:ext cx="471488" cy="427037"/>
            </a:xfrm>
            <a:custGeom>
              <a:avLst/>
              <a:gdLst>
                <a:gd name="T0" fmla="*/ 0 w 595"/>
                <a:gd name="T1" fmla="*/ 0 h 538"/>
                <a:gd name="T2" fmla="*/ 98 w 595"/>
                <a:gd name="T3" fmla="*/ 0 h 538"/>
                <a:gd name="T4" fmla="*/ 498 w 595"/>
                <a:gd name="T5" fmla="*/ 400 h 538"/>
                <a:gd name="T6" fmla="*/ 498 w 595"/>
                <a:gd name="T7" fmla="*/ 0 h 538"/>
                <a:gd name="T8" fmla="*/ 595 w 595"/>
                <a:gd name="T9" fmla="*/ 0 h 538"/>
                <a:gd name="T10" fmla="*/ 595 w 595"/>
                <a:gd name="T11" fmla="*/ 538 h 538"/>
                <a:gd name="T12" fmla="*/ 498 w 595"/>
                <a:gd name="T13" fmla="*/ 538 h 538"/>
                <a:gd name="T14" fmla="*/ 98 w 595"/>
                <a:gd name="T15" fmla="*/ 138 h 538"/>
                <a:gd name="T16" fmla="*/ 98 w 595"/>
                <a:gd name="T17" fmla="*/ 538 h 538"/>
                <a:gd name="T18" fmla="*/ 0 w 595"/>
                <a:gd name="T19" fmla="*/ 538 h 538"/>
                <a:gd name="T20" fmla="*/ 0 w 595"/>
                <a:gd name="T2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538">
                  <a:moveTo>
                    <a:pt x="0" y="0"/>
                  </a:moveTo>
                  <a:lnTo>
                    <a:pt x="98" y="0"/>
                  </a:lnTo>
                  <a:lnTo>
                    <a:pt x="498" y="400"/>
                  </a:lnTo>
                  <a:lnTo>
                    <a:pt x="498" y="0"/>
                  </a:lnTo>
                  <a:lnTo>
                    <a:pt x="595" y="0"/>
                  </a:lnTo>
                  <a:lnTo>
                    <a:pt x="595" y="538"/>
                  </a:lnTo>
                  <a:lnTo>
                    <a:pt x="498" y="538"/>
                  </a:lnTo>
                  <a:lnTo>
                    <a:pt x="98" y="138"/>
                  </a:lnTo>
                  <a:lnTo>
                    <a:pt x="98" y="538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79738" y="4371975"/>
              <a:ext cx="474663" cy="423862"/>
            </a:xfrm>
            <a:custGeom>
              <a:avLst/>
              <a:gdLst>
                <a:gd name="T0" fmla="*/ 456 w 598"/>
                <a:gd name="T1" fmla="*/ 0 h 535"/>
                <a:gd name="T2" fmla="*/ 510 w 598"/>
                <a:gd name="T3" fmla="*/ 11 h 535"/>
                <a:gd name="T4" fmla="*/ 555 w 598"/>
                <a:gd name="T5" fmla="*/ 42 h 535"/>
                <a:gd name="T6" fmla="*/ 598 w 598"/>
                <a:gd name="T7" fmla="*/ 85 h 535"/>
                <a:gd name="T8" fmla="*/ 484 w 598"/>
                <a:gd name="T9" fmla="*/ 112 h 535"/>
                <a:gd name="T10" fmla="*/ 473 w 598"/>
                <a:gd name="T11" fmla="*/ 104 h 535"/>
                <a:gd name="T12" fmla="*/ 449 w 598"/>
                <a:gd name="T13" fmla="*/ 96 h 535"/>
                <a:gd name="T14" fmla="*/ 153 w 598"/>
                <a:gd name="T15" fmla="*/ 96 h 535"/>
                <a:gd name="T16" fmla="*/ 136 w 598"/>
                <a:gd name="T17" fmla="*/ 100 h 535"/>
                <a:gd name="T18" fmla="*/ 110 w 598"/>
                <a:gd name="T19" fmla="*/ 122 h 535"/>
                <a:gd name="T20" fmla="*/ 99 w 598"/>
                <a:gd name="T21" fmla="*/ 157 h 535"/>
                <a:gd name="T22" fmla="*/ 110 w 598"/>
                <a:gd name="T23" fmla="*/ 194 h 535"/>
                <a:gd name="T24" fmla="*/ 136 w 598"/>
                <a:gd name="T25" fmla="*/ 216 h 535"/>
                <a:gd name="T26" fmla="*/ 458 w 598"/>
                <a:gd name="T27" fmla="*/ 218 h 535"/>
                <a:gd name="T28" fmla="*/ 486 w 598"/>
                <a:gd name="T29" fmla="*/ 222 h 535"/>
                <a:gd name="T30" fmla="*/ 535 w 598"/>
                <a:gd name="T31" fmla="*/ 246 h 535"/>
                <a:gd name="T32" fmla="*/ 572 w 598"/>
                <a:gd name="T33" fmla="*/ 289 h 535"/>
                <a:gd name="T34" fmla="*/ 594 w 598"/>
                <a:gd name="T35" fmla="*/ 345 h 535"/>
                <a:gd name="T36" fmla="*/ 594 w 598"/>
                <a:gd name="T37" fmla="*/ 408 h 535"/>
                <a:gd name="T38" fmla="*/ 572 w 598"/>
                <a:gd name="T39" fmla="*/ 464 h 535"/>
                <a:gd name="T40" fmla="*/ 535 w 598"/>
                <a:gd name="T41" fmla="*/ 507 h 535"/>
                <a:gd name="T42" fmla="*/ 486 w 598"/>
                <a:gd name="T43" fmla="*/ 531 h 535"/>
                <a:gd name="T44" fmla="*/ 458 w 598"/>
                <a:gd name="T45" fmla="*/ 535 h 535"/>
                <a:gd name="T46" fmla="*/ 113 w 598"/>
                <a:gd name="T47" fmla="*/ 531 h 535"/>
                <a:gd name="T48" fmla="*/ 64 w 598"/>
                <a:gd name="T49" fmla="*/ 510 h 535"/>
                <a:gd name="T50" fmla="*/ 44 w 598"/>
                <a:gd name="T51" fmla="*/ 492 h 535"/>
                <a:gd name="T52" fmla="*/ 71 w 598"/>
                <a:gd name="T53" fmla="*/ 379 h 535"/>
                <a:gd name="T54" fmla="*/ 113 w 598"/>
                <a:gd name="T55" fmla="*/ 421 h 535"/>
                <a:gd name="T56" fmla="*/ 136 w 598"/>
                <a:gd name="T57" fmla="*/ 436 h 535"/>
                <a:gd name="T58" fmla="*/ 445 w 598"/>
                <a:gd name="T59" fmla="*/ 437 h 535"/>
                <a:gd name="T60" fmla="*/ 477 w 598"/>
                <a:gd name="T61" fmla="*/ 425 h 535"/>
                <a:gd name="T62" fmla="*/ 497 w 598"/>
                <a:gd name="T63" fmla="*/ 396 h 535"/>
                <a:gd name="T64" fmla="*/ 497 w 598"/>
                <a:gd name="T65" fmla="*/ 357 h 535"/>
                <a:gd name="T66" fmla="*/ 477 w 598"/>
                <a:gd name="T67" fmla="*/ 328 h 535"/>
                <a:gd name="T68" fmla="*/ 445 w 598"/>
                <a:gd name="T69" fmla="*/ 315 h 535"/>
                <a:gd name="T70" fmla="*/ 141 w 598"/>
                <a:gd name="T71" fmla="*/ 315 h 535"/>
                <a:gd name="T72" fmla="*/ 86 w 598"/>
                <a:gd name="T73" fmla="*/ 302 h 535"/>
                <a:gd name="T74" fmla="*/ 43 w 598"/>
                <a:gd name="T75" fmla="*/ 268 h 535"/>
                <a:gd name="T76" fmla="*/ 12 w 598"/>
                <a:gd name="T77" fmla="*/ 218 h 535"/>
                <a:gd name="T78" fmla="*/ 1 w 598"/>
                <a:gd name="T79" fmla="*/ 157 h 535"/>
                <a:gd name="T80" fmla="*/ 12 w 598"/>
                <a:gd name="T81" fmla="*/ 96 h 535"/>
                <a:gd name="T82" fmla="*/ 43 w 598"/>
                <a:gd name="T83" fmla="*/ 47 h 535"/>
                <a:gd name="T84" fmla="*/ 86 w 598"/>
                <a:gd name="T85" fmla="*/ 12 h 535"/>
                <a:gd name="T86" fmla="*/ 141 w 598"/>
                <a:gd name="T8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8" h="535">
                  <a:moveTo>
                    <a:pt x="141" y="0"/>
                  </a:moveTo>
                  <a:lnTo>
                    <a:pt x="456" y="0"/>
                  </a:lnTo>
                  <a:lnTo>
                    <a:pt x="484" y="3"/>
                  </a:lnTo>
                  <a:lnTo>
                    <a:pt x="510" y="11"/>
                  </a:lnTo>
                  <a:lnTo>
                    <a:pt x="534" y="25"/>
                  </a:lnTo>
                  <a:lnTo>
                    <a:pt x="555" y="42"/>
                  </a:lnTo>
                  <a:lnTo>
                    <a:pt x="555" y="43"/>
                  </a:lnTo>
                  <a:lnTo>
                    <a:pt x="598" y="85"/>
                  </a:lnTo>
                  <a:lnTo>
                    <a:pt x="528" y="156"/>
                  </a:lnTo>
                  <a:lnTo>
                    <a:pt x="484" y="112"/>
                  </a:lnTo>
                  <a:lnTo>
                    <a:pt x="484" y="112"/>
                  </a:lnTo>
                  <a:lnTo>
                    <a:pt x="473" y="104"/>
                  </a:lnTo>
                  <a:lnTo>
                    <a:pt x="462" y="99"/>
                  </a:lnTo>
                  <a:lnTo>
                    <a:pt x="449" y="96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36" y="100"/>
                  </a:lnTo>
                  <a:lnTo>
                    <a:pt x="120" y="109"/>
                  </a:lnTo>
                  <a:lnTo>
                    <a:pt x="110" y="122"/>
                  </a:lnTo>
                  <a:lnTo>
                    <a:pt x="101" y="139"/>
                  </a:lnTo>
                  <a:lnTo>
                    <a:pt x="99" y="157"/>
                  </a:lnTo>
                  <a:lnTo>
                    <a:pt x="101" y="177"/>
                  </a:lnTo>
                  <a:lnTo>
                    <a:pt x="110" y="194"/>
                  </a:lnTo>
                  <a:lnTo>
                    <a:pt x="120" y="207"/>
                  </a:lnTo>
                  <a:lnTo>
                    <a:pt x="136" y="216"/>
                  </a:lnTo>
                  <a:lnTo>
                    <a:pt x="153" y="218"/>
                  </a:lnTo>
                  <a:lnTo>
                    <a:pt x="458" y="218"/>
                  </a:lnTo>
                  <a:lnTo>
                    <a:pt x="458" y="218"/>
                  </a:lnTo>
                  <a:lnTo>
                    <a:pt x="486" y="222"/>
                  </a:lnTo>
                  <a:lnTo>
                    <a:pt x="511" y="232"/>
                  </a:lnTo>
                  <a:lnTo>
                    <a:pt x="535" y="246"/>
                  </a:lnTo>
                  <a:lnTo>
                    <a:pt x="556" y="266"/>
                  </a:lnTo>
                  <a:lnTo>
                    <a:pt x="572" y="289"/>
                  </a:lnTo>
                  <a:lnTo>
                    <a:pt x="585" y="315"/>
                  </a:lnTo>
                  <a:lnTo>
                    <a:pt x="594" y="345"/>
                  </a:lnTo>
                  <a:lnTo>
                    <a:pt x="596" y="376"/>
                  </a:lnTo>
                  <a:lnTo>
                    <a:pt x="594" y="408"/>
                  </a:lnTo>
                  <a:lnTo>
                    <a:pt x="585" y="437"/>
                  </a:lnTo>
                  <a:lnTo>
                    <a:pt x="572" y="464"/>
                  </a:lnTo>
                  <a:lnTo>
                    <a:pt x="556" y="487"/>
                  </a:lnTo>
                  <a:lnTo>
                    <a:pt x="535" y="507"/>
                  </a:lnTo>
                  <a:lnTo>
                    <a:pt x="511" y="521"/>
                  </a:lnTo>
                  <a:lnTo>
                    <a:pt x="486" y="531"/>
                  </a:lnTo>
                  <a:lnTo>
                    <a:pt x="458" y="535"/>
                  </a:lnTo>
                  <a:lnTo>
                    <a:pt x="458" y="535"/>
                  </a:lnTo>
                  <a:lnTo>
                    <a:pt x="141" y="535"/>
                  </a:lnTo>
                  <a:lnTo>
                    <a:pt x="113" y="531"/>
                  </a:lnTo>
                  <a:lnTo>
                    <a:pt x="88" y="524"/>
                  </a:lnTo>
                  <a:lnTo>
                    <a:pt x="64" y="510"/>
                  </a:lnTo>
                  <a:lnTo>
                    <a:pt x="44" y="492"/>
                  </a:lnTo>
                  <a:lnTo>
                    <a:pt x="44" y="492"/>
                  </a:lnTo>
                  <a:lnTo>
                    <a:pt x="0" y="448"/>
                  </a:lnTo>
                  <a:lnTo>
                    <a:pt x="71" y="379"/>
                  </a:lnTo>
                  <a:lnTo>
                    <a:pt x="113" y="421"/>
                  </a:lnTo>
                  <a:lnTo>
                    <a:pt x="113" y="421"/>
                  </a:lnTo>
                  <a:lnTo>
                    <a:pt x="124" y="430"/>
                  </a:lnTo>
                  <a:lnTo>
                    <a:pt x="136" y="436"/>
                  </a:lnTo>
                  <a:lnTo>
                    <a:pt x="150" y="437"/>
                  </a:lnTo>
                  <a:lnTo>
                    <a:pt x="445" y="437"/>
                  </a:lnTo>
                  <a:lnTo>
                    <a:pt x="462" y="434"/>
                  </a:lnTo>
                  <a:lnTo>
                    <a:pt x="477" y="425"/>
                  </a:lnTo>
                  <a:lnTo>
                    <a:pt x="489" y="412"/>
                  </a:lnTo>
                  <a:lnTo>
                    <a:pt x="497" y="396"/>
                  </a:lnTo>
                  <a:lnTo>
                    <a:pt x="499" y="376"/>
                  </a:lnTo>
                  <a:lnTo>
                    <a:pt x="497" y="357"/>
                  </a:lnTo>
                  <a:lnTo>
                    <a:pt x="489" y="341"/>
                  </a:lnTo>
                  <a:lnTo>
                    <a:pt x="477" y="328"/>
                  </a:lnTo>
                  <a:lnTo>
                    <a:pt x="462" y="319"/>
                  </a:lnTo>
                  <a:lnTo>
                    <a:pt x="445" y="315"/>
                  </a:lnTo>
                  <a:lnTo>
                    <a:pt x="141" y="315"/>
                  </a:lnTo>
                  <a:lnTo>
                    <a:pt x="141" y="315"/>
                  </a:lnTo>
                  <a:lnTo>
                    <a:pt x="113" y="312"/>
                  </a:lnTo>
                  <a:lnTo>
                    <a:pt x="86" y="302"/>
                  </a:lnTo>
                  <a:lnTo>
                    <a:pt x="63" y="288"/>
                  </a:lnTo>
                  <a:lnTo>
                    <a:pt x="43" y="268"/>
                  </a:lnTo>
                  <a:lnTo>
                    <a:pt x="26" y="245"/>
                  </a:lnTo>
                  <a:lnTo>
                    <a:pt x="12" y="218"/>
                  </a:lnTo>
                  <a:lnTo>
                    <a:pt x="5" y="189"/>
                  </a:lnTo>
                  <a:lnTo>
                    <a:pt x="1" y="157"/>
                  </a:lnTo>
                  <a:lnTo>
                    <a:pt x="5" y="126"/>
                  </a:lnTo>
                  <a:lnTo>
                    <a:pt x="12" y="96"/>
                  </a:lnTo>
                  <a:lnTo>
                    <a:pt x="26" y="70"/>
                  </a:lnTo>
                  <a:lnTo>
                    <a:pt x="43" y="47"/>
                  </a:lnTo>
                  <a:lnTo>
                    <a:pt x="63" y="27"/>
                  </a:lnTo>
                  <a:lnTo>
                    <a:pt x="86" y="12"/>
                  </a:lnTo>
                  <a:lnTo>
                    <a:pt x="113" y="4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891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2087752" cy="324000"/>
          </a:xfrm>
        </p:spPr>
        <p:txBody>
          <a:bodyPr/>
          <a:lstStyle/>
          <a:p>
            <a:r>
              <a:rPr lang="pt-BR" dirty="0" smtClean="0"/>
              <a:t>Posicionamento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703823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prstClr val="white"/>
                </a:solidFill>
              </a:rPr>
              <a:t>Fonte: OPEP – World Oil Outlook 2013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62767"/>
              </p:ext>
            </p:extLst>
          </p:nvPr>
        </p:nvGraphicFramePr>
        <p:xfrm>
          <a:off x="410586" y="2564904"/>
          <a:ext cx="4608513" cy="194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1"/>
                <a:gridCol w="1203630"/>
                <a:gridCol w="1868712"/>
              </a:tblGrid>
              <a:tr h="900629">
                <a:tc gridSpan="3">
                  <a:txBody>
                    <a:bodyPr/>
                    <a:lstStyle/>
                    <a:p>
                      <a:r>
                        <a:rPr lang="pt-BR" sz="2400" dirty="0" smtClean="0"/>
                        <a:t>Consumo de petróleo</a:t>
                      </a:r>
                      <a:r>
                        <a:rPr lang="pt-BR" sz="2400" baseline="0" dirty="0"/>
                        <a:t> </a:t>
                      </a:r>
                      <a:r>
                        <a:rPr lang="pt-BR" sz="2400" dirty="0" smtClean="0"/>
                        <a:t>em milhões de barris/</a:t>
                      </a:r>
                      <a:r>
                        <a:rPr lang="pt-BR" sz="2400" baseline="0" dirty="0" smtClean="0"/>
                        <a:t>dia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9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2010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2020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2035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93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         81,2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      89,7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           100,2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364088" y="1305922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white"/>
                </a:solidFill>
              </a:rPr>
              <a:t>A previsão de consumo de petróleo representa um desafio aos países produtores.</a:t>
            </a:r>
          </a:p>
          <a:p>
            <a:endParaRPr lang="pt-BR" sz="2000" dirty="0">
              <a:solidFill>
                <a:prstClr val="white"/>
              </a:solidFill>
            </a:endParaRPr>
          </a:p>
          <a:p>
            <a:r>
              <a:rPr lang="pt-BR" sz="2000" dirty="0" smtClean="0">
                <a:solidFill>
                  <a:prstClr val="white"/>
                </a:solidFill>
              </a:rPr>
              <a:t>A  produção de países não filiados à OPEP dará a maior contribuição ao aumento da produção.</a:t>
            </a:r>
          </a:p>
          <a:p>
            <a:endParaRPr lang="pt-BR" sz="2000" dirty="0">
              <a:solidFill>
                <a:prstClr val="white"/>
              </a:solidFill>
            </a:endParaRPr>
          </a:p>
          <a:p>
            <a:r>
              <a:rPr lang="pt-BR" sz="2000" dirty="0" smtClean="0">
                <a:solidFill>
                  <a:prstClr val="white"/>
                </a:solidFill>
              </a:rPr>
              <a:t>Na América Latina, a produção aumentará dos atuais 4,2 mb/d para 5,5 mb/d, em 2018.</a:t>
            </a:r>
          </a:p>
          <a:p>
            <a:endParaRPr lang="pt-BR" sz="2000" dirty="0">
              <a:solidFill>
                <a:prstClr val="white"/>
              </a:solidFill>
            </a:endParaRPr>
          </a:p>
          <a:p>
            <a:r>
              <a:rPr lang="pt-BR" sz="2000" dirty="0" smtClean="0">
                <a:solidFill>
                  <a:prstClr val="white"/>
                </a:solidFill>
              </a:rPr>
              <a:t>A produção adicional do Brasil será a maior contribuição, com 1,2 mb/d.</a:t>
            </a:r>
          </a:p>
        </p:txBody>
      </p:sp>
    </p:spTree>
    <p:extLst>
      <p:ext uri="{BB962C8B-B14F-4D97-AF65-F5344CB8AC3E}">
        <p14:creationId xmlns:p14="http://schemas.microsoft.com/office/powerpoint/2010/main" val="2540145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2087752" cy="324000"/>
          </a:xfrm>
        </p:spPr>
        <p:txBody>
          <a:bodyPr/>
          <a:lstStyle/>
          <a:p>
            <a:r>
              <a:rPr lang="pt-BR" dirty="0" smtClean="0"/>
              <a:t>Posicionamento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4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6011029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OPEP – World Oil Outlook 2013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09863" y="1772816"/>
            <a:ext cx="3796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Os investimentos  na produção de petróleo, no período 2012 a 2035, são estimados em US$ 5,2 trilhões.</a:t>
            </a:r>
          </a:p>
          <a:p>
            <a:endParaRPr lang="pt-BR" sz="2000" dirty="0"/>
          </a:p>
          <a:p>
            <a:r>
              <a:rPr lang="pt-BR" sz="2000" dirty="0" smtClean="0"/>
              <a:t>A maior parte desses investimentos será na produção  </a:t>
            </a:r>
            <a:r>
              <a:rPr lang="pt-BR" sz="2000" i="1" dirty="0" smtClean="0"/>
              <a:t>offshore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 smtClean="0"/>
              <a:t>O Brasil é o país que tem a maior quantidade de campos </a:t>
            </a:r>
            <a:r>
              <a:rPr lang="pt-BR" sz="2000" i="1" dirty="0" smtClean="0"/>
              <a:t>offshore</a:t>
            </a:r>
            <a:r>
              <a:rPr lang="pt-BR" sz="2000" dirty="0" smtClean="0"/>
              <a:t> para entrar em produção.</a:t>
            </a:r>
          </a:p>
        </p:txBody>
      </p:sp>
      <p:pic>
        <p:nvPicPr>
          <p:cNvPr id="10" name="Image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896544" cy="4349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951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2010103"/>
            <a:ext cx="37378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Publicação </a:t>
            </a:r>
            <a:r>
              <a:rPr lang="pt-BR" sz="2800" dirty="0"/>
              <a:t>da Petrobras  informa a previsão da demanda até 2020.</a:t>
            </a:r>
          </a:p>
          <a:p>
            <a:endParaRPr lang="pt-B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3" y="2014915"/>
            <a:ext cx="371026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023027"/>
            <a:ext cx="3710267" cy="292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1943736" cy="324000"/>
          </a:xfrm>
        </p:spPr>
        <p:txBody>
          <a:bodyPr/>
          <a:lstStyle/>
          <a:p>
            <a:r>
              <a:rPr lang="pt-BR" dirty="0"/>
              <a:t>Posicionamento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35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5400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Entregas de navios e</a:t>
            </a:r>
          </a:p>
          <a:p>
            <a:r>
              <a:rPr lang="pt-BR" sz="3200" b="1" dirty="0">
                <a:solidFill>
                  <a:prstClr val="white"/>
                </a:solidFill>
              </a:rPr>
              <a:t>p</a:t>
            </a:r>
            <a:r>
              <a:rPr lang="pt-BR" sz="3200" b="1" dirty="0" smtClean="0">
                <a:solidFill>
                  <a:prstClr val="white"/>
                </a:solidFill>
              </a:rPr>
              <a:t>lataformas </a:t>
            </a:r>
            <a:r>
              <a:rPr lang="pt-BR" sz="3200" b="1" dirty="0">
                <a:solidFill>
                  <a:prstClr val="white"/>
                </a:solidFill>
              </a:rPr>
              <a:t>de </a:t>
            </a:r>
            <a:r>
              <a:rPr lang="pt-BR" sz="3200" b="1" dirty="0" smtClean="0">
                <a:solidFill>
                  <a:prstClr val="white"/>
                </a:solidFill>
              </a:rPr>
              <a:t>produção</a:t>
            </a:r>
          </a:p>
          <a:p>
            <a:endParaRPr lang="pt-BR" sz="2000" b="1" dirty="0" smtClean="0">
              <a:solidFill>
                <a:prstClr val="white"/>
              </a:solidFill>
            </a:endParaRPr>
          </a:p>
          <a:p>
            <a:endParaRPr lang="pt-BR" sz="2000" b="1" dirty="0" smtClean="0">
              <a:solidFill>
                <a:prstClr val="white"/>
              </a:solidFill>
            </a:endParaRPr>
          </a:p>
          <a:p>
            <a:r>
              <a:rPr lang="pt-BR" sz="2800" b="1" dirty="0" smtClean="0">
                <a:solidFill>
                  <a:prstClr val="white"/>
                </a:solidFill>
              </a:rPr>
              <a:t>  </a:t>
            </a:r>
            <a:r>
              <a:rPr lang="pt-BR" sz="2400" b="1" dirty="0" smtClean="0">
                <a:solidFill>
                  <a:prstClr val="white"/>
                </a:solidFill>
              </a:rPr>
              <a:t>6 plataformas de produção;</a:t>
            </a:r>
            <a:endParaRPr lang="pt-BR" sz="2400" b="1" dirty="0">
              <a:solidFill>
                <a:prstClr val="white"/>
              </a:solidFill>
            </a:endParaRPr>
          </a:p>
          <a:p>
            <a:r>
              <a:rPr lang="pt-BR" sz="2400" b="1" dirty="0" smtClean="0">
                <a:solidFill>
                  <a:prstClr val="white"/>
                </a:solidFill>
              </a:rPr>
              <a:t>  2 navios do PROMEF;</a:t>
            </a:r>
          </a:p>
          <a:p>
            <a:r>
              <a:rPr lang="pt-BR" sz="2400" b="1" dirty="0" smtClean="0">
                <a:solidFill>
                  <a:prstClr val="white"/>
                </a:solidFill>
              </a:rPr>
              <a:t>21 navios de apoio marítimo;</a:t>
            </a:r>
          </a:p>
          <a:p>
            <a:r>
              <a:rPr lang="pt-BR" sz="2400" b="1" dirty="0" smtClean="0">
                <a:solidFill>
                  <a:prstClr val="white"/>
                </a:solidFill>
              </a:rPr>
              <a:t>10 rebocadores portuários;</a:t>
            </a:r>
          </a:p>
          <a:p>
            <a:r>
              <a:rPr lang="pt-BR" sz="2400" b="1" dirty="0" smtClean="0">
                <a:solidFill>
                  <a:prstClr val="white"/>
                </a:solidFill>
              </a:rPr>
              <a:t>44 barcaças de transporte fluvial.</a:t>
            </a:r>
          </a:p>
          <a:p>
            <a:endParaRPr lang="pt-BR" sz="2000" b="1" dirty="0">
              <a:solidFill>
                <a:prstClr val="white"/>
              </a:solidFill>
            </a:endParaRPr>
          </a:p>
          <a:p>
            <a:r>
              <a:rPr lang="pt-BR" sz="1600" dirty="0" smtClean="0">
                <a:solidFill>
                  <a:prstClr val="white"/>
                </a:solidFill>
              </a:rPr>
              <a:t>Fonte: SINAVAL / DFMM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3059860" cy="332752"/>
          </a:xfrm>
        </p:spPr>
        <p:txBody>
          <a:bodyPr/>
          <a:lstStyle/>
          <a:p>
            <a:r>
              <a:rPr lang="pt-BR" dirty="0" smtClean="0"/>
              <a:t>Balanço de 2013 – Entregas </a:t>
            </a:r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SINAVAL </a:t>
            </a:r>
            <a:r>
              <a:rPr lang="pt-BR" dirty="0" smtClean="0">
                <a:solidFill>
                  <a:srgbClr val="FFFF00"/>
                </a:solidFill>
              </a:rPr>
              <a:t>– MAIO 2014 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16832"/>
            <a:ext cx="3657600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9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4175984" cy="404760"/>
          </a:xfrm>
        </p:spPr>
        <p:txBody>
          <a:bodyPr/>
          <a:lstStyle/>
          <a:p>
            <a:r>
              <a:rPr lang="pt-BR" dirty="0" smtClean="0"/>
              <a:t>Balanço 2013 – Participação do FMM</a:t>
            </a:r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SINAVAL </a:t>
            </a:r>
            <a:r>
              <a:rPr lang="pt-BR" dirty="0" smtClean="0">
                <a:solidFill>
                  <a:srgbClr val="FFFF00"/>
                </a:solidFill>
              </a:rPr>
              <a:t>– MAIO 2014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0807"/>
            <a:ext cx="6559650" cy="385776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52" y="5584233"/>
            <a:ext cx="2695050" cy="3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30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772816"/>
            <a:ext cx="46085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Implantação e expansão de 4 estaleiros concluídas</a:t>
            </a:r>
          </a:p>
          <a:p>
            <a:endParaRPr lang="pt-BR" sz="2000" b="1" dirty="0" smtClean="0">
              <a:solidFill>
                <a:prstClr val="white"/>
              </a:solidFill>
            </a:endParaRPr>
          </a:p>
          <a:p>
            <a:r>
              <a:rPr lang="pt-BR" sz="2400" b="1" dirty="0" smtClean="0">
                <a:solidFill>
                  <a:prstClr val="white"/>
                </a:solidFill>
              </a:rPr>
              <a:t>Ampliação  do Estaleiro São  Miguel (RJ);</a:t>
            </a:r>
          </a:p>
          <a:p>
            <a:r>
              <a:rPr lang="pt-BR" sz="2400" b="1" dirty="0" smtClean="0">
                <a:solidFill>
                  <a:prstClr val="white"/>
                </a:solidFill>
              </a:rPr>
              <a:t>Ampliação do Estaleiro Wilson, Sons (SP);</a:t>
            </a:r>
          </a:p>
          <a:p>
            <a:r>
              <a:rPr lang="pt-BR" sz="2400" b="1" dirty="0" smtClean="0">
                <a:solidFill>
                  <a:prstClr val="white"/>
                </a:solidFill>
              </a:rPr>
              <a:t>Estaleiro Aliança Offshore (RJ);</a:t>
            </a:r>
          </a:p>
          <a:p>
            <a:r>
              <a:rPr lang="pt-BR" sz="2400" b="1" dirty="0" smtClean="0">
                <a:solidFill>
                  <a:prstClr val="white"/>
                </a:solidFill>
              </a:rPr>
              <a:t>Estaleiro VARD Promar (PE).</a:t>
            </a:r>
          </a:p>
          <a:p>
            <a:endParaRPr lang="pt-BR" sz="2400" b="1" dirty="0">
              <a:solidFill>
                <a:prstClr val="white"/>
              </a:solidFill>
            </a:endParaRPr>
          </a:p>
          <a:p>
            <a:r>
              <a:rPr lang="pt-BR" sz="1600" dirty="0" smtClean="0">
                <a:solidFill>
                  <a:prstClr val="white"/>
                </a:solidFill>
              </a:rPr>
              <a:t>Fonte: SINAVAL / DFMM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000" y="864000"/>
            <a:ext cx="3887952" cy="332752"/>
          </a:xfrm>
        </p:spPr>
        <p:txBody>
          <a:bodyPr/>
          <a:lstStyle/>
          <a:p>
            <a:r>
              <a:rPr lang="pt-BR" dirty="0" smtClean="0"/>
              <a:t>Balanço de 2013 – Novos estaleiros</a:t>
            </a:r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SINAVAL </a:t>
            </a:r>
            <a:r>
              <a:rPr lang="pt-BR" dirty="0" smtClean="0">
                <a:solidFill>
                  <a:srgbClr val="FFFF00"/>
                </a:solidFill>
              </a:rPr>
              <a:t>– MAIO 2014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40" y="2060848"/>
            <a:ext cx="3850712" cy="26271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897219" y="4869160"/>
            <a:ext cx="4051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prstClr val="white"/>
                </a:solidFill>
              </a:rPr>
              <a:t>Estaleiro Wilson, Sons – Guarujá (SP)</a:t>
            </a:r>
            <a:endParaRPr lang="pt-BR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69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628800"/>
            <a:ext cx="406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Os empregos gerados nos estaleiros, em </a:t>
            </a:r>
            <a:r>
              <a:rPr lang="pt-BR" sz="2800" b="1" dirty="0" smtClean="0"/>
              <a:t>2013</a:t>
            </a:r>
            <a:r>
              <a:rPr lang="pt-BR" sz="2800" b="1" dirty="0"/>
              <a:t>,  </a:t>
            </a:r>
            <a:r>
              <a:rPr lang="pt-BR" sz="2800" b="1" dirty="0" smtClean="0"/>
              <a:t>somaram 78.136</a:t>
            </a:r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r>
              <a:rPr lang="pt-BR" sz="2800" b="1" dirty="0"/>
              <a:t>pessoas.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64805"/>
              </p:ext>
            </p:extLst>
          </p:nvPr>
        </p:nvGraphicFramePr>
        <p:xfrm>
          <a:off x="251520" y="1700808"/>
          <a:ext cx="3527912" cy="47525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22525"/>
                <a:gridCol w="2205387"/>
              </a:tblGrid>
              <a:tr h="407605">
                <a:tc>
                  <a:txBody>
                    <a:bodyPr/>
                    <a:lstStyle/>
                    <a:p>
                      <a:pPr marL="0" algn="ctr" defTabSz="914363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1.910</a:t>
                      </a:r>
                      <a:endParaRPr lang="pt-BR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3.976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6.493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7.465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12.651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14.442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19.600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39.000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40.277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46.500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56.112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59.167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62.036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78.136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AGaramond"/>
                        <a:ea typeface="Times New Roman" panose="02020603050405020304" pitchFamily="18" charset="0"/>
                        <a:cs typeface="A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000" y="864000"/>
            <a:ext cx="1583696" cy="324000"/>
          </a:xfrm>
        </p:spPr>
        <p:txBody>
          <a:bodyPr/>
          <a:lstStyle/>
          <a:p>
            <a:r>
              <a:rPr lang="pt-BR" dirty="0" smtClean="0"/>
              <a:t>Empregos</a:t>
            </a: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SINAVAL – MAIO 2014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156E5-9F2C-4069-8D64-372E529AC6CC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59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aval-Cenário_model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square" lIns="36000" tIns="180000" rIns="36000" bIns="36000" rtlCol="0" anchor="b" anchorCtr="0">
        <a:spAutoFit/>
      </a:bodyPr>
      <a:lstStyle>
        <a:defPPr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extured template_Green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square" lIns="36000" tIns="180000" rIns="36000" bIns="36000" rtlCol="0" anchor="b" anchorCtr="0">
        <a:spAutoFit/>
      </a:bodyPr>
      <a:lstStyle>
        <a:defPPr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Textured template_Green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square" lIns="36000" tIns="180000" rIns="36000" bIns="36000" rtlCol="0" anchor="b" anchorCtr="0">
        <a:spAutoFit/>
      </a:bodyPr>
      <a:lstStyle>
        <a:defPPr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Sinaval-Cenário_model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square" lIns="36000" tIns="180000" rIns="36000" bIns="36000" rtlCol="0" anchor="b" anchorCtr="0">
        <a:spAutoFit/>
      </a:bodyPr>
      <a:lstStyle>
        <a:defPPr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Sinaval-Cenário_model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square" lIns="36000" tIns="180000" rIns="36000" bIns="36000" rtlCol="0" anchor="b" anchorCtr="0">
        <a:spAutoFit/>
      </a:bodyPr>
      <a:lstStyle>
        <a:defPPr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_Sinaval-Cenário_model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square" lIns="36000" tIns="180000" rIns="36000" bIns="36000" rtlCol="0" anchor="b" anchorCtr="0">
        <a:spAutoFit/>
      </a:bodyPr>
      <a:lstStyle>
        <a:defPPr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4_Sinaval-Cenário_model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square" lIns="36000" tIns="180000" rIns="36000" bIns="36000" rtlCol="0" anchor="b" anchorCtr="0">
        <a:spAutoFit/>
      </a:bodyPr>
      <a:lstStyle>
        <a:defPPr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Sinaval-Cenário_modelo</Template>
  <TotalTime>2184</TotalTime>
  <Words>2851</Words>
  <Application>Microsoft Office PowerPoint</Application>
  <PresentationFormat>Apresentação na tela (4:3)</PresentationFormat>
  <Paragraphs>831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Sinaval-Cenário_modelo</vt:lpstr>
      <vt:lpstr>1_Textured template_Green Segoe</vt:lpstr>
      <vt:lpstr>2_Textured template_Green Segoe</vt:lpstr>
      <vt:lpstr>1_Sinaval-Cenário_modelo</vt:lpstr>
      <vt:lpstr>2_Sinaval-Cenário_modelo</vt:lpstr>
      <vt:lpstr>3_Sinaval-Cenário_modelo</vt:lpstr>
      <vt:lpstr>4_Sinaval-Cenário_modelo</vt:lpstr>
      <vt:lpstr>Apresentação do PowerPoint</vt:lpstr>
      <vt:lpstr>Posicionamento</vt:lpstr>
      <vt:lpstr>Posicionamento</vt:lpstr>
      <vt:lpstr>Posicionamento</vt:lpstr>
      <vt:lpstr>Posicionamento</vt:lpstr>
      <vt:lpstr>Balanço de 2013 – Entregas </vt:lpstr>
      <vt:lpstr>Balanço 2013 – Participação do FMM</vt:lpstr>
      <vt:lpstr>Balanço de 2013 – Novos estaleiros</vt:lpstr>
      <vt:lpstr>Empregos</vt:lpstr>
      <vt:lpstr>Obras e empregos</vt:lpstr>
      <vt:lpstr>Carteira de encomendas – Navios petroleiros </vt:lpstr>
      <vt:lpstr>Carteira de encomendas – Plataformas de produção </vt:lpstr>
      <vt:lpstr>Carteira de encomendas – Módulos </vt:lpstr>
      <vt:lpstr>Encomendas previstas – Plataformas de produção</vt:lpstr>
      <vt:lpstr>Recursos do FMM</vt:lpstr>
      <vt:lpstr>Recursos do FMM</vt:lpstr>
      <vt:lpstr>Recursos do FMM</vt:lpstr>
      <vt:lpstr>Recursos do FMM</vt:lpstr>
      <vt:lpstr>Recursos do FMM</vt:lpstr>
      <vt:lpstr>Recursos do FMM</vt:lpstr>
      <vt:lpstr>Recursos do FMM</vt:lpstr>
      <vt:lpstr>Recursos do FMM</vt:lpstr>
      <vt:lpstr>Polos navais</vt:lpstr>
      <vt:lpstr>Fornecedores</vt:lpstr>
      <vt:lpstr>Cenário mundial</vt:lpstr>
      <vt:lpstr>GMT 2030 - Evolução da Construção Naval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Cenário SINAVAL - agosto 2013</dc:title>
  <dc:creator>Ivan Leão</dc:creator>
  <cp:lastModifiedBy>SIAVAL</cp:lastModifiedBy>
  <cp:revision>237</cp:revision>
  <cp:lastPrinted>2014-05-14T13:14:12Z</cp:lastPrinted>
  <dcterms:created xsi:type="dcterms:W3CDTF">2013-07-18T15:34:34Z</dcterms:created>
  <dcterms:modified xsi:type="dcterms:W3CDTF">2014-05-15T18:24:52Z</dcterms:modified>
</cp:coreProperties>
</file>